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tags/tag37.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tags/tag40.xml" ContentType="application/vnd.openxmlformats-officedocument.presentationml.tags+xml"/>
  <Override PartName="/ppt/notesSlides/notesSlide46.xml" ContentType="application/vnd.openxmlformats-officedocument.presentationml.notesSlide+xml"/>
  <Override PartName="/ppt/tags/tag41.xml" ContentType="application/vnd.openxmlformats-officedocument.presentationml.tags+xml"/>
  <Override PartName="/ppt/notesSlides/notesSlide47.xml" ContentType="application/vnd.openxmlformats-officedocument.presentationml.notesSlide+xml"/>
  <Override PartName="/ppt/tags/tag42.xml" ContentType="application/vnd.openxmlformats-officedocument.presentationml.tags+xml"/>
  <Override PartName="/ppt/notesSlides/notesSlide48.xml" ContentType="application/vnd.openxmlformats-officedocument.presentationml.notesSlide+xml"/>
  <Override PartName="/ppt/tags/tag43.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44.xml" ContentType="application/vnd.openxmlformats-officedocument.presentationml.tags+xml"/>
  <Override PartName="/ppt/notesSlides/notesSlide51.xml" ContentType="application/vnd.openxmlformats-officedocument.presentationml.notesSlide+xml"/>
  <Override PartName="/ppt/tags/tag45.xml" ContentType="application/vnd.openxmlformats-officedocument.presentationml.tags+xml"/>
  <Override PartName="/ppt/notesSlides/notesSlide52.xml" ContentType="application/vnd.openxmlformats-officedocument.presentationml.notesSlide+xml"/>
  <Override PartName="/ppt/tags/tag46.xml" ContentType="application/vnd.openxmlformats-officedocument.presentationml.tags+xml"/>
  <Override PartName="/ppt/notesSlides/notesSlide53.xml" ContentType="application/vnd.openxmlformats-officedocument.presentationml.notesSlide+xml"/>
  <Override PartName="/ppt/tags/tag47.xml" ContentType="application/vnd.openxmlformats-officedocument.presentationml.tags+xml"/>
  <Override PartName="/ppt/notesSlides/notesSlide54.xml" ContentType="application/vnd.openxmlformats-officedocument.presentationml.notesSlide+xml"/>
  <Override PartName="/ppt/tags/tag48.xml" ContentType="application/vnd.openxmlformats-officedocument.presentationml.tags+xml"/>
  <Override PartName="/ppt/notesSlides/notesSlide55.xml" ContentType="application/vnd.openxmlformats-officedocument.presentationml.notesSlide+xml"/>
  <Override PartName="/ppt/tags/tag49.xml" ContentType="application/vnd.openxmlformats-officedocument.presentationml.tags+xml"/>
  <Override PartName="/ppt/notesSlides/notesSlide56.xml" ContentType="application/vnd.openxmlformats-officedocument.presentationml.notesSlide+xml"/>
  <Override PartName="/ppt/tags/tag50.xml" ContentType="application/vnd.openxmlformats-officedocument.presentationml.tags+xml"/>
  <Override PartName="/ppt/notesSlides/notesSlide57.xml" ContentType="application/vnd.openxmlformats-officedocument.presentationml.notesSlide+xml"/>
  <Override PartName="/ppt/comments/comment1.xml" ContentType="application/vnd.openxmlformats-officedocument.presentationml.comments+xml"/>
  <Override PartName="/ppt/tags/tag51.xml" ContentType="application/vnd.openxmlformats-officedocument.presentationml.tags+xml"/>
  <Override PartName="/ppt/notesSlides/notesSlide58.xml" ContentType="application/vnd.openxmlformats-officedocument.presentationml.notesSlide+xml"/>
  <Override PartName="/ppt/tags/tag52.xml" ContentType="application/vnd.openxmlformats-officedocument.presentationml.tags+xml"/>
  <Override PartName="/ppt/notesSlides/notesSlide59.xml" ContentType="application/vnd.openxmlformats-officedocument.presentationml.notesSlide+xml"/>
  <Override PartName="/ppt/tags/tag53.xml" ContentType="application/vnd.openxmlformats-officedocument.presentationml.tags+xml"/>
  <Override PartName="/ppt/notesSlides/notesSlide60.xml" ContentType="application/vnd.openxmlformats-officedocument.presentationml.notesSlide+xml"/>
  <Override PartName="/ppt/tags/tag54.xml" ContentType="application/vnd.openxmlformats-officedocument.presentationml.tags+xml"/>
  <Override PartName="/ppt/notesSlides/notesSlide61.xml" ContentType="application/vnd.openxmlformats-officedocument.presentationml.notesSlide+xml"/>
  <Override PartName="/ppt/tags/tag55.xml" ContentType="application/vnd.openxmlformats-officedocument.presentationml.tags+xml"/>
  <Override PartName="/ppt/notesSlides/notesSlide62.xml" ContentType="application/vnd.openxmlformats-officedocument.presentationml.notesSlide+xml"/>
  <Override PartName="/ppt/tags/tag56.xml" ContentType="application/vnd.openxmlformats-officedocument.presentationml.tags+xml"/>
  <Override PartName="/ppt/notesSlides/notesSlide63.xml" ContentType="application/vnd.openxmlformats-officedocument.presentationml.notesSlide+xml"/>
  <Override PartName="/ppt/tags/tag57.xml" ContentType="application/vnd.openxmlformats-officedocument.presentationml.tags+xml"/>
  <Override PartName="/ppt/notesSlides/notesSlide64.xml" ContentType="application/vnd.openxmlformats-officedocument.presentationml.notesSlide+xml"/>
  <Override PartName="/ppt/tags/tag58.xml" ContentType="application/vnd.openxmlformats-officedocument.presentationml.tags+xml"/>
  <Override PartName="/ppt/notesSlides/notesSlide65.xml" ContentType="application/vnd.openxmlformats-officedocument.presentationml.notesSlide+xml"/>
  <Override PartName="/ppt/tags/tag59.xml" ContentType="application/vnd.openxmlformats-officedocument.presentationml.tags+xml"/>
  <Override PartName="/ppt/notesSlides/notesSlide66.xml" ContentType="application/vnd.openxmlformats-officedocument.presentationml.notesSlide+xml"/>
  <Override PartName="/ppt/comments/comment2.xml" ContentType="application/vnd.openxmlformats-officedocument.presentationml.comments+xml"/>
  <Override PartName="/ppt/tags/tag60.xml" ContentType="application/vnd.openxmlformats-officedocument.presentationml.tags+xml"/>
  <Override PartName="/ppt/notesSlides/notesSlide67.xml" ContentType="application/vnd.openxmlformats-officedocument.presentationml.notesSlide+xml"/>
  <Override PartName="/ppt/tags/tag61.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5"/>
  </p:notesMasterIdLst>
  <p:sldIdLst>
    <p:sldId id="256" r:id="rId5"/>
    <p:sldId id="878" r:id="rId6"/>
    <p:sldId id="812" r:id="rId7"/>
    <p:sldId id="816" r:id="rId8"/>
    <p:sldId id="735" r:id="rId9"/>
    <p:sldId id="1013" r:id="rId10"/>
    <p:sldId id="831" r:id="rId11"/>
    <p:sldId id="888" r:id="rId12"/>
    <p:sldId id="1011" r:id="rId13"/>
    <p:sldId id="1022" r:id="rId14"/>
    <p:sldId id="889" r:id="rId15"/>
    <p:sldId id="989" r:id="rId16"/>
    <p:sldId id="990" r:id="rId17"/>
    <p:sldId id="992" r:id="rId18"/>
    <p:sldId id="993" r:id="rId19"/>
    <p:sldId id="994" r:id="rId20"/>
    <p:sldId id="995" r:id="rId21"/>
    <p:sldId id="996" r:id="rId22"/>
    <p:sldId id="997" r:id="rId23"/>
    <p:sldId id="998" r:id="rId24"/>
    <p:sldId id="999" r:id="rId25"/>
    <p:sldId id="1000" r:id="rId26"/>
    <p:sldId id="1027" r:id="rId27"/>
    <p:sldId id="1001" r:id="rId28"/>
    <p:sldId id="1004" r:id="rId29"/>
    <p:sldId id="1003" r:id="rId30"/>
    <p:sldId id="1006" r:id="rId31"/>
    <p:sldId id="1005" r:id="rId32"/>
    <p:sldId id="1007" r:id="rId33"/>
    <p:sldId id="524" r:id="rId34"/>
    <p:sldId id="1008" r:id="rId35"/>
    <p:sldId id="1009" r:id="rId36"/>
    <p:sldId id="532" r:id="rId37"/>
    <p:sldId id="958" r:id="rId38"/>
    <p:sldId id="1017" r:id="rId39"/>
    <p:sldId id="1015" r:id="rId40"/>
    <p:sldId id="964" r:id="rId41"/>
    <p:sldId id="1024" r:id="rId42"/>
    <p:sldId id="1018" r:id="rId43"/>
    <p:sldId id="1019" r:id="rId44"/>
    <p:sldId id="1021" r:id="rId45"/>
    <p:sldId id="353" r:id="rId46"/>
    <p:sldId id="1026" r:id="rId47"/>
    <p:sldId id="1025" r:id="rId48"/>
    <p:sldId id="807" r:id="rId49"/>
    <p:sldId id="971" r:id="rId50"/>
    <p:sldId id="972" r:id="rId51"/>
    <p:sldId id="973" r:id="rId52"/>
    <p:sldId id="837" r:id="rId53"/>
    <p:sldId id="838" r:id="rId54"/>
    <p:sldId id="975" r:id="rId55"/>
    <p:sldId id="840" r:id="rId56"/>
    <p:sldId id="1032" r:id="rId57"/>
    <p:sldId id="841" r:id="rId58"/>
    <p:sldId id="1028" r:id="rId59"/>
    <p:sldId id="1030" r:id="rId60"/>
    <p:sldId id="976" r:id="rId61"/>
    <p:sldId id="959" r:id="rId62"/>
    <p:sldId id="979" r:id="rId63"/>
    <p:sldId id="980" r:id="rId64"/>
    <p:sldId id="981" r:id="rId65"/>
    <p:sldId id="1031" r:id="rId66"/>
    <p:sldId id="1029" r:id="rId67"/>
    <p:sldId id="843" r:id="rId68"/>
    <p:sldId id="844" r:id="rId69"/>
    <p:sldId id="983" r:id="rId70"/>
    <p:sldId id="984" r:id="rId71"/>
    <p:sldId id="985" r:id="rId72"/>
    <p:sldId id="1023" r:id="rId73"/>
    <p:sldId id="778"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46986D9-CD5F-48E2-8350-BDC1986B1DA6}">
          <p14:sldIdLst>
            <p14:sldId id="256"/>
            <p14:sldId id="878"/>
            <p14:sldId id="812"/>
            <p14:sldId id="816"/>
            <p14:sldId id="735"/>
            <p14:sldId id="1013"/>
            <p14:sldId id="831"/>
            <p14:sldId id="888"/>
          </p14:sldIdLst>
        </p14:section>
        <p14:section name="Untitled Section" id="{401C3A6D-D7AC-4526-BFCB-2973A4F21CCA}">
          <p14:sldIdLst>
            <p14:sldId id="1011"/>
            <p14:sldId id="1022"/>
            <p14:sldId id="889"/>
            <p14:sldId id="989"/>
            <p14:sldId id="990"/>
            <p14:sldId id="992"/>
            <p14:sldId id="993"/>
            <p14:sldId id="994"/>
            <p14:sldId id="995"/>
            <p14:sldId id="996"/>
            <p14:sldId id="997"/>
            <p14:sldId id="998"/>
            <p14:sldId id="999"/>
            <p14:sldId id="1000"/>
            <p14:sldId id="1027"/>
            <p14:sldId id="1001"/>
            <p14:sldId id="1004"/>
          </p14:sldIdLst>
        </p14:section>
        <p14:section name="Untitled Section" id="{16B82129-670E-4B20-B6B5-EEAAB687757C}">
          <p14:sldIdLst>
            <p14:sldId id="1003"/>
            <p14:sldId id="1006"/>
            <p14:sldId id="1005"/>
            <p14:sldId id="1007"/>
            <p14:sldId id="524"/>
            <p14:sldId id="1008"/>
            <p14:sldId id="1009"/>
            <p14:sldId id="532"/>
            <p14:sldId id="958"/>
            <p14:sldId id="1017"/>
            <p14:sldId id="1015"/>
            <p14:sldId id="964"/>
            <p14:sldId id="1024"/>
            <p14:sldId id="1018"/>
            <p14:sldId id="1019"/>
            <p14:sldId id="1021"/>
            <p14:sldId id="353"/>
            <p14:sldId id="1026"/>
            <p14:sldId id="1025"/>
            <p14:sldId id="807"/>
            <p14:sldId id="971"/>
            <p14:sldId id="972"/>
            <p14:sldId id="973"/>
            <p14:sldId id="837"/>
            <p14:sldId id="838"/>
            <p14:sldId id="975"/>
            <p14:sldId id="840"/>
            <p14:sldId id="1032"/>
            <p14:sldId id="841"/>
            <p14:sldId id="1028"/>
            <p14:sldId id="1030"/>
            <p14:sldId id="976"/>
            <p14:sldId id="959"/>
            <p14:sldId id="979"/>
            <p14:sldId id="980"/>
            <p14:sldId id="981"/>
            <p14:sldId id="1031"/>
            <p14:sldId id="1029"/>
            <p14:sldId id="843"/>
            <p14:sldId id="844"/>
            <p14:sldId id="983"/>
            <p14:sldId id="984"/>
            <p14:sldId id="985"/>
            <p14:sldId id="1023"/>
            <p14:sldId id="7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kers, Libby" initials="VL" lastIdx="10" clrIdx="0">
    <p:extLst>
      <p:ext uri="{19B8F6BF-5375-455C-9EA6-DF929625EA0E}">
        <p15:presenceInfo xmlns:p15="http://schemas.microsoft.com/office/powerpoint/2012/main" userId="Vickers, Libby" providerId="None"/>
      </p:ext>
    </p:extLst>
  </p:cmAuthor>
  <p:cmAuthor id="2" name="Vickers, Libby" initials="VL [2]" lastIdx="3" clrIdx="1">
    <p:extLst>
      <p:ext uri="{19B8F6BF-5375-455C-9EA6-DF929625EA0E}">
        <p15:presenceInfo xmlns:p15="http://schemas.microsoft.com/office/powerpoint/2012/main" userId="S::lvickers@legion.org::e250baef-1418-4325-b620-0f9540a038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1A0FD-C0F5-4B47-9F17-4ADD535346F3}" v="490" dt="2022-12-08T16:29:57.107"/>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61586" autoAdjust="0"/>
  </p:normalViewPr>
  <p:slideViewPr>
    <p:cSldViewPr snapToGrid="0">
      <p:cViewPr varScale="1">
        <p:scale>
          <a:sx n="76" d="100"/>
          <a:sy n="76" d="100"/>
        </p:scale>
        <p:origin x="2730" y="9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ers, Libby" userId="e250baef-1418-4325-b620-0f9540a0387b" providerId="ADAL" clId="{43A1A0FD-C0F5-4B47-9F17-4ADD535346F3}"/>
    <pc:docChg chg="undo custSel addSld delSld modSld sldOrd modSection modShowInfo">
      <pc:chgData name="Vickers, Libby" userId="e250baef-1418-4325-b620-0f9540a0387b" providerId="ADAL" clId="{43A1A0FD-C0F5-4B47-9F17-4ADD535346F3}" dt="2022-12-08T16:29:57.107" v="4303"/>
      <pc:docMkLst>
        <pc:docMk/>
      </pc:docMkLst>
      <pc:sldChg chg="modSp mod">
        <pc:chgData name="Vickers, Libby" userId="e250baef-1418-4325-b620-0f9540a0387b" providerId="ADAL" clId="{43A1A0FD-C0F5-4B47-9F17-4ADD535346F3}" dt="2022-11-28T01:19:14.764" v="15" actId="20577"/>
        <pc:sldMkLst>
          <pc:docMk/>
          <pc:sldMk cId="1575596370" sldId="256"/>
        </pc:sldMkLst>
        <pc:spChg chg="mod">
          <ac:chgData name="Vickers, Libby" userId="e250baef-1418-4325-b620-0f9540a0387b" providerId="ADAL" clId="{43A1A0FD-C0F5-4B47-9F17-4ADD535346F3}" dt="2022-11-28T01:19:14.764" v="15" actId="20577"/>
          <ac:spMkLst>
            <pc:docMk/>
            <pc:sldMk cId="1575596370" sldId="256"/>
            <ac:spMk id="4" creationId="{98EE376A-8D76-46F7-B490-EA231922D786}"/>
          </ac:spMkLst>
        </pc:spChg>
      </pc:sldChg>
      <pc:sldChg chg="addSp delSp modSp modTransition modAnim modNotesTx">
        <pc:chgData name="Vickers, Libby" userId="e250baef-1418-4325-b620-0f9540a0387b" providerId="ADAL" clId="{43A1A0FD-C0F5-4B47-9F17-4ADD535346F3}" dt="2022-12-01T02:36:12.958" v="2790"/>
        <pc:sldMkLst>
          <pc:docMk/>
          <pc:sldMk cId="3852862349" sldId="524"/>
        </pc:sldMkLst>
        <pc:spChg chg="mod">
          <ac:chgData name="Vickers, Libby" userId="e250baef-1418-4325-b620-0f9540a0387b" providerId="ADAL" clId="{43A1A0FD-C0F5-4B47-9F17-4ADD535346F3}" dt="2022-11-28T15:55:33.317" v="796" actId="207"/>
          <ac:spMkLst>
            <pc:docMk/>
            <pc:sldMk cId="3852862349" sldId="524"/>
            <ac:spMk id="7" creationId="{66822112-F44B-47C4-BE8D-1ED17A070E19}"/>
          </ac:spMkLst>
        </pc:spChg>
        <pc:picChg chg="del">
          <ac:chgData name="Vickers, Libby" userId="e250baef-1418-4325-b620-0f9540a0387b" providerId="ADAL" clId="{43A1A0FD-C0F5-4B47-9F17-4ADD535346F3}" dt="2022-12-01T02:30:50.696" v="2779"/>
          <ac:picMkLst>
            <pc:docMk/>
            <pc:sldMk cId="3852862349" sldId="524"/>
            <ac:picMk id="4" creationId="{ACEBC182-02CB-47FE-BDC4-3C017C1BD9BF}"/>
          </ac:picMkLst>
        </pc:picChg>
        <pc:picChg chg="add del mod">
          <ac:chgData name="Vickers, Libby" userId="e250baef-1418-4325-b620-0f9540a0387b" providerId="ADAL" clId="{43A1A0FD-C0F5-4B47-9F17-4ADD535346F3}" dt="2022-12-01T02:31:23.177" v="2781"/>
          <ac:picMkLst>
            <pc:docMk/>
            <pc:sldMk cId="3852862349" sldId="524"/>
            <ac:picMk id="5" creationId="{5DBCAE95-F024-9F6A-85AE-512A7EBBFBD9}"/>
          </ac:picMkLst>
        </pc:picChg>
        <pc:picChg chg="add del mod">
          <ac:chgData name="Vickers, Libby" userId="e250baef-1418-4325-b620-0f9540a0387b" providerId="ADAL" clId="{43A1A0FD-C0F5-4B47-9F17-4ADD535346F3}" dt="2022-12-01T02:31:49.966" v="2783"/>
          <ac:picMkLst>
            <pc:docMk/>
            <pc:sldMk cId="3852862349" sldId="524"/>
            <ac:picMk id="10" creationId="{5EE6D2F7-B08C-56C9-C0B4-0E1E1231587B}"/>
          </ac:picMkLst>
        </pc:picChg>
        <pc:picChg chg="add del mod">
          <ac:chgData name="Vickers, Libby" userId="e250baef-1418-4325-b620-0f9540a0387b" providerId="ADAL" clId="{43A1A0FD-C0F5-4B47-9F17-4ADD535346F3}" dt="2022-12-01T02:32:43.790" v="2785"/>
          <ac:picMkLst>
            <pc:docMk/>
            <pc:sldMk cId="3852862349" sldId="524"/>
            <ac:picMk id="13" creationId="{A729477D-A408-297B-39C5-2F59D618C1FE}"/>
          </ac:picMkLst>
        </pc:picChg>
        <pc:picChg chg="add del mod">
          <ac:chgData name="Vickers, Libby" userId="e250baef-1418-4325-b620-0f9540a0387b" providerId="ADAL" clId="{43A1A0FD-C0F5-4B47-9F17-4ADD535346F3}" dt="2022-12-01T02:33:58.661" v="2787"/>
          <ac:picMkLst>
            <pc:docMk/>
            <pc:sldMk cId="3852862349" sldId="524"/>
            <ac:picMk id="14" creationId="{6CF22C43-0D66-1D36-FE24-45B02092408C}"/>
          </ac:picMkLst>
        </pc:picChg>
        <pc:picChg chg="add del mod">
          <ac:chgData name="Vickers, Libby" userId="e250baef-1418-4325-b620-0f9540a0387b" providerId="ADAL" clId="{43A1A0FD-C0F5-4B47-9F17-4ADD535346F3}" dt="2022-12-01T02:34:44.675" v="2789"/>
          <ac:picMkLst>
            <pc:docMk/>
            <pc:sldMk cId="3852862349" sldId="524"/>
            <ac:picMk id="15" creationId="{56DAB578-CFCE-E850-4EE0-6FCA985DF40E}"/>
          </ac:picMkLst>
        </pc:picChg>
        <pc:picChg chg="add mod">
          <ac:chgData name="Vickers, Libby" userId="e250baef-1418-4325-b620-0f9540a0387b" providerId="ADAL" clId="{43A1A0FD-C0F5-4B47-9F17-4ADD535346F3}" dt="2022-12-01T02:36:12.958" v="2790"/>
          <ac:picMkLst>
            <pc:docMk/>
            <pc:sldMk cId="3852862349" sldId="524"/>
            <ac:picMk id="16" creationId="{CE691EB2-A7AC-C3CB-1E7F-8714A995CD93}"/>
          </ac:picMkLst>
        </pc:picChg>
      </pc:sldChg>
      <pc:sldChg chg="addSp delSp modSp mod">
        <pc:chgData name="Vickers, Libby" userId="e250baef-1418-4325-b620-0f9540a0387b" providerId="ADAL" clId="{43A1A0FD-C0F5-4B47-9F17-4ADD535346F3}" dt="2022-11-28T02:44:17.100" v="698" actId="1036"/>
        <pc:sldMkLst>
          <pc:docMk/>
          <pc:sldMk cId="766834638" sldId="532"/>
        </pc:sldMkLst>
        <pc:spChg chg="ord">
          <ac:chgData name="Vickers, Libby" userId="e250baef-1418-4325-b620-0f9540a0387b" providerId="ADAL" clId="{43A1A0FD-C0F5-4B47-9F17-4ADD535346F3}" dt="2022-11-28T02:42:57.240" v="676" actId="166"/>
          <ac:spMkLst>
            <pc:docMk/>
            <pc:sldMk cId="766834638" sldId="532"/>
            <ac:spMk id="23" creationId="{905386E4-F3C3-4185-9ED2-26A8C61361C8}"/>
          </ac:spMkLst>
        </pc:spChg>
        <pc:picChg chg="add mod">
          <ac:chgData name="Vickers, Libby" userId="e250baef-1418-4325-b620-0f9540a0387b" providerId="ADAL" clId="{43A1A0FD-C0F5-4B47-9F17-4ADD535346F3}" dt="2022-11-28T02:43:18.246" v="679" actId="1076"/>
          <ac:picMkLst>
            <pc:docMk/>
            <pc:sldMk cId="766834638" sldId="532"/>
            <ac:picMk id="3" creationId="{9EDBCC95-44CD-4223-BA33-1AF37705EF90}"/>
          </ac:picMkLst>
        </pc:picChg>
        <pc:picChg chg="del">
          <ac:chgData name="Vickers, Libby" userId="e250baef-1418-4325-b620-0f9540a0387b" providerId="ADAL" clId="{43A1A0FD-C0F5-4B47-9F17-4ADD535346F3}" dt="2022-11-28T02:43:06.883" v="678" actId="478"/>
          <ac:picMkLst>
            <pc:docMk/>
            <pc:sldMk cId="766834638" sldId="532"/>
            <ac:picMk id="12" creationId="{E965464F-9579-44D2-A28A-A408764A0F3B}"/>
          </ac:picMkLst>
        </pc:picChg>
        <pc:picChg chg="ord">
          <ac:chgData name="Vickers, Libby" userId="e250baef-1418-4325-b620-0f9540a0387b" providerId="ADAL" clId="{43A1A0FD-C0F5-4B47-9F17-4ADD535346F3}" dt="2022-11-28T02:42:49.278" v="675" actId="166"/>
          <ac:picMkLst>
            <pc:docMk/>
            <pc:sldMk cId="766834638" sldId="532"/>
            <ac:picMk id="25" creationId="{367DF916-807E-477D-B1D6-2944DEC7DB1B}"/>
          </ac:picMkLst>
        </pc:picChg>
        <pc:picChg chg="mod ord">
          <ac:chgData name="Vickers, Libby" userId="e250baef-1418-4325-b620-0f9540a0387b" providerId="ADAL" clId="{43A1A0FD-C0F5-4B47-9F17-4ADD535346F3}" dt="2022-11-28T02:44:17.100" v="698" actId="1036"/>
          <ac:picMkLst>
            <pc:docMk/>
            <pc:sldMk cId="766834638" sldId="532"/>
            <ac:picMk id="27" creationId="{B8C2BDAD-E521-4F8C-93BA-E5795DA2CF2B}"/>
          </ac:picMkLst>
        </pc:picChg>
      </pc:sldChg>
      <pc:sldChg chg="addSp delSp modSp mod">
        <pc:chgData name="Vickers, Libby" userId="e250baef-1418-4325-b620-0f9540a0387b" providerId="ADAL" clId="{43A1A0FD-C0F5-4B47-9F17-4ADD535346F3}" dt="2022-11-28T01:26:50.069" v="77" actId="14100"/>
        <pc:sldMkLst>
          <pc:docMk/>
          <pc:sldMk cId="1027285256" sldId="735"/>
        </pc:sldMkLst>
        <pc:grpChg chg="del">
          <ac:chgData name="Vickers, Libby" userId="e250baef-1418-4325-b620-0f9540a0387b" providerId="ADAL" clId="{43A1A0FD-C0F5-4B47-9F17-4ADD535346F3}" dt="2022-11-28T01:22:13.812" v="18" actId="478"/>
          <ac:grpSpMkLst>
            <pc:docMk/>
            <pc:sldMk cId="1027285256" sldId="735"/>
            <ac:grpSpMk id="2" creationId="{4954AEC2-2C9B-4165-BBFB-342572614EDF}"/>
          </ac:grpSpMkLst>
        </pc:grpChg>
        <pc:grpChg chg="del">
          <ac:chgData name="Vickers, Libby" userId="e250baef-1418-4325-b620-0f9540a0387b" providerId="ADAL" clId="{43A1A0FD-C0F5-4B47-9F17-4ADD535346F3}" dt="2022-11-28T01:22:14.971" v="19" actId="478"/>
          <ac:grpSpMkLst>
            <pc:docMk/>
            <pc:sldMk cId="1027285256" sldId="735"/>
            <ac:grpSpMk id="9" creationId="{8B3D49BD-E6FD-4741-8ED4-599BC986CCF5}"/>
          </ac:grpSpMkLst>
        </pc:grpChg>
        <pc:picChg chg="del">
          <ac:chgData name="Vickers, Libby" userId="e250baef-1418-4325-b620-0f9540a0387b" providerId="ADAL" clId="{43A1A0FD-C0F5-4B47-9F17-4ADD535346F3}" dt="2022-11-28T01:22:19.118" v="22" actId="478"/>
          <ac:picMkLst>
            <pc:docMk/>
            <pc:sldMk cId="1027285256" sldId="735"/>
            <ac:picMk id="5" creationId="{85645ABC-3FFD-413E-A35A-D6451098CB8D}"/>
          </ac:picMkLst>
        </pc:picChg>
        <pc:picChg chg="add mod">
          <ac:chgData name="Vickers, Libby" userId="e250baef-1418-4325-b620-0f9540a0387b" providerId="ADAL" clId="{43A1A0FD-C0F5-4B47-9F17-4ADD535346F3}" dt="2022-11-28T01:22:29.703" v="24" actId="1076"/>
          <ac:picMkLst>
            <pc:docMk/>
            <pc:sldMk cId="1027285256" sldId="735"/>
            <ac:picMk id="6" creationId="{169B63EF-33DE-937F-56FA-A960E982ABB4}"/>
          </ac:picMkLst>
        </pc:picChg>
        <pc:picChg chg="del">
          <ac:chgData name="Vickers, Libby" userId="e250baef-1418-4325-b620-0f9540a0387b" providerId="ADAL" clId="{43A1A0FD-C0F5-4B47-9F17-4ADD535346F3}" dt="2022-11-28T01:22:12.548" v="17" actId="478"/>
          <ac:picMkLst>
            <pc:docMk/>
            <pc:sldMk cId="1027285256" sldId="735"/>
            <ac:picMk id="11" creationId="{E3EB0915-B50A-42FC-B76F-4CFB7DFDB5FC}"/>
          </ac:picMkLst>
        </pc:picChg>
        <pc:picChg chg="del">
          <ac:chgData name="Vickers, Libby" userId="e250baef-1418-4325-b620-0f9540a0387b" providerId="ADAL" clId="{43A1A0FD-C0F5-4B47-9F17-4ADD535346F3}" dt="2022-11-28T01:22:18.092" v="21" actId="478"/>
          <ac:picMkLst>
            <pc:docMk/>
            <pc:sldMk cId="1027285256" sldId="735"/>
            <ac:picMk id="13" creationId="{61AA1421-9999-4671-A394-6C34DE333DB1}"/>
          </ac:picMkLst>
        </pc:picChg>
        <pc:picChg chg="del">
          <ac:chgData name="Vickers, Libby" userId="e250baef-1418-4325-b620-0f9540a0387b" providerId="ADAL" clId="{43A1A0FD-C0F5-4B47-9F17-4ADD535346F3}" dt="2022-11-28T01:22:10.149" v="16" actId="478"/>
          <ac:picMkLst>
            <pc:docMk/>
            <pc:sldMk cId="1027285256" sldId="735"/>
            <ac:picMk id="14" creationId="{C7F94C87-B990-4B59-9221-82486D937F97}"/>
          </ac:picMkLst>
        </pc:picChg>
        <pc:picChg chg="del">
          <ac:chgData name="Vickers, Libby" userId="e250baef-1418-4325-b620-0f9540a0387b" providerId="ADAL" clId="{43A1A0FD-C0F5-4B47-9F17-4ADD535346F3}" dt="2022-11-28T01:22:16.115" v="20" actId="478"/>
          <ac:picMkLst>
            <pc:docMk/>
            <pc:sldMk cId="1027285256" sldId="735"/>
            <ac:picMk id="15" creationId="{5E10E970-2D7B-3E41-E9BA-D08D22C0D845}"/>
          </ac:picMkLst>
        </pc:picChg>
        <pc:picChg chg="add mod">
          <ac:chgData name="Vickers, Libby" userId="e250baef-1418-4325-b620-0f9540a0387b" providerId="ADAL" clId="{43A1A0FD-C0F5-4B47-9F17-4ADD535346F3}" dt="2022-11-28T01:26:50.069" v="77" actId="14100"/>
          <ac:picMkLst>
            <pc:docMk/>
            <pc:sldMk cId="1027285256" sldId="735"/>
            <ac:picMk id="17" creationId="{6DF548E7-F806-EF3A-3D88-820665A2B95C}"/>
          </ac:picMkLst>
        </pc:picChg>
      </pc:sldChg>
      <pc:sldChg chg="modNotes modNotesTx">
        <pc:chgData name="Vickers, Libby" userId="e250baef-1418-4325-b620-0f9540a0387b" providerId="ADAL" clId="{43A1A0FD-C0F5-4B47-9F17-4ADD535346F3}" dt="2022-12-08T15:57:57.292" v="4194" actId="20577"/>
        <pc:sldMkLst>
          <pc:docMk/>
          <pc:sldMk cId="4234933108" sldId="778"/>
        </pc:sldMkLst>
      </pc:sldChg>
      <pc:sldChg chg="addSp delSp modSp mod delAnim modAnim">
        <pc:chgData name="Vickers, Libby" userId="e250baef-1418-4325-b620-0f9540a0387b" providerId="ADAL" clId="{43A1A0FD-C0F5-4B47-9F17-4ADD535346F3}" dt="2022-12-08T14:57:06.975" v="3941" actId="1035"/>
        <pc:sldMkLst>
          <pc:docMk/>
          <pc:sldMk cId="2379344162" sldId="807"/>
        </pc:sldMkLst>
        <pc:spChg chg="mod ord">
          <ac:chgData name="Vickers, Libby" userId="e250baef-1418-4325-b620-0f9540a0387b" providerId="ADAL" clId="{43A1A0FD-C0F5-4B47-9F17-4ADD535346F3}" dt="2022-11-28T18:11:41.518" v="905" actId="1076"/>
          <ac:spMkLst>
            <pc:docMk/>
            <pc:sldMk cId="2379344162" sldId="807"/>
            <ac:spMk id="7" creationId="{AE762D0D-4552-4575-B761-3D5B7E0532A0}"/>
          </ac:spMkLst>
        </pc:spChg>
        <pc:spChg chg="mod ord">
          <ac:chgData name="Vickers, Libby" userId="e250baef-1418-4325-b620-0f9540a0387b" providerId="ADAL" clId="{43A1A0FD-C0F5-4B47-9F17-4ADD535346F3}" dt="2022-11-28T18:12:59.018" v="916" actId="1076"/>
          <ac:spMkLst>
            <pc:docMk/>
            <pc:sldMk cId="2379344162" sldId="807"/>
            <ac:spMk id="8" creationId="{F8C9FD40-175E-4D7D-9CEB-949DBB8FD68D}"/>
          </ac:spMkLst>
        </pc:spChg>
        <pc:spChg chg="mod">
          <ac:chgData name="Vickers, Libby" userId="e250baef-1418-4325-b620-0f9540a0387b" providerId="ADAL" clId="{43A1A0FD-C0F5-4B47-9F17-4ADD535346F3}" dt="2022-11-28T18:10:22.140" v="895" actId="1035"/>
          <ac:spMkLst>
            <pc:docMk/>
            <pc:sldMk cId="2379344162" sldId="807"/>
            <ac:spMk id="9" creationId="{1825F9D3-447C-43F0-B4A5-CC2C165EDF34}"/>
          </ac:spMkLst>
        </pc:spChg>
        <pc:spChg chg="add mod">
          <ac:chgData name="Vickers, Libby" userId="e250baef-1418-4325-b620-0f9540a0387b" providerId="ADAL" clId="{43A1A0FD-C0F5-4B47-9F17-4ADD535346F3}" dt="2022-11-28T18:13:14.291" v="918" actId="1076"/>
          <ac:spMkLst>
            <pc:docMk/>
            <pc:sldMk cId="2379344162" sldId="807"/>
            <ac:spMk id="12" creationId="{3BD37A90-5C75-A5AA-3CF8-BA3BEF8324D7}"/>
          </ac:spMkLst>
        </pc:spChg>
        <pc:spChg chg="mod ord">
          <ac:chgData name="Vickers, Libby" userId="e250baef-1418-4325-b620-0f9540a0387b" providerId="ADAL" clId="{43A1A0FD-C0F5-4B47-9F17-4ADD535346F3}" dt="2022-12-05T19:52:54.322" v="3231" actId="166"/>
          <ac:spMkLst>
            <pc:docMk/>
            <pc:sldMk cId="2379344162" sldId="807"/>
            <ac:spMk id="16" creationId="{7DE5F9BB-36AC-4882-B9C1-219C46887D5F}"/>
          </ac:spMkLst>
        </pc:spChg>
        <pc:spChg chg="mod ord">
          <ac:chgData name="Vickers, Libby" userId="e250baef-1418-4325-b620-0f9540a0387b" providerId="ADAL" clId="{43A1A0FD-C0F5-4B47-9F17-4ADD535346F3}" dt="2022-11-28T18:11:57.030" v="908" actId="14100"/>
          <ac:spMkLst>
            <pc:docMk/>
            <pc:sldMk cId="2379344162" sldId="807"/>
            <ac:spMk id="21" creationId="{D54342CD-C80A-4434-9464-804EC9530DF3}"/>
          </ac:spMkLst>
        </pc:spChg>
        <pc:picChg chg="add del mod">
          <ac:chgData name="Vickers, Libby" userId="e250baef-1418-4325-b620-0f9540a0387b" providerId="ADAL" clId="{43A1A0FD-C0F5-4B47-9F17-4ADD535346F3}" dt="2022-12-05T19:53:02.269" v="3234" actId="478"/>
          <ac:picMkLst>
            <pc:docMk/>
            <pc:sldMk cId="2379344162" sldId="807"/>
            <ac:picMk id="4" creationId="{456F8D9D-377E-44B2-855E-74A7A09F788C}"/>
          </ac:picMkLst>
        </pc:picChg>
        <pc:picChg chg="add mod">
          <ac:chgData name="Vickers, Libby" userId="e250baef-1418-4325-b620-0f9540a0387b" providerId="ADAL" clId="{43A1A0FD-C0F5-4B47-9F17-4ADD535346F3}" dt="2022-12-08T14:57:06.975" v="3941" actId="1035"/>
          <ac:picMkLst>
            <pc:docMk/>
            <pc:sldMk cId="2379344162" sldId="807"/>
            <ac:picMk id="4" creationId="{A52A56E8-2A69-327B-B285-D5800E65500C}"/>
          </ac:picMkLst>
        </pc:picChg>
        <pc:picChg chg="del mod">
          <ac:chgData name="Vickers, Libby" userId="e250baef-1418-4325-b620-0f9540a0387b" providerId="ADAL" clId="{43A1A0FD-C0F5-4B47-9F17-4ADD535346F3}" dt="2022-11-28T18:10:32.419" v="898" actId="478"/>
          <ac:picMkLst>
            <pc:docMk/>
            <pc:sldMk cId="2379344162" sldId="807"/>
            <ac:picMk id="4" creationId="{CB949A76-D1EB-A793-C0A5-9580782344D3}"/>
          </ac:picMkLst>
        </pc:picChg>
        <pc:picChg chg="add mod">
          <ac:chgData name="Vickers, Libby" userId="e250baef-1418-4325-b620-0f9540a0387b" providerId="ADAL" clId="{43A1A0FD-C0F5-4B47-9F17-4ADD535346F3}" dt="2022-11-28T18:10:28.964" v="897" actId="1076"/>
          <ac:picMkLst>
            <pc:docMk/>
            <pc:sldMk cId="2379344162" sldId="807"/>
            <ac:picMk id="5" creationId="{520F3E7E-038E-5568-260D-4AAC048140E6}"/>
          </ac:picMkLst>
        </pc:picChg>
        <pc:picChg chg="del">
          <ac:chgData name="Vickers, Libby" userId="e250baef-1418-4325-b620-0f9540a0387b" providerId="ADAL" clId="{43A1A0FD-C0F5-4B47-9F17-4ADD535346F3}" dt="2022-11-28T18:10:01.547" v="886" actId="478"/>
          <ac:picMkLst>
            <pc:docMk/>
            <pc:sldMk cId="2379344162" sldId="807"/>
            <ac:picMk id="6" creationId="{20CFAEDB-993B-4474-B53F-E4E05C594422}"/>
          </ac:picMkLst>
        </pc:picChg>
        <pc:picChg chg="add mod">
          <ac:chgData name="Vickers, Libby" userId="e250baef-1418-4325-b620-0f9540a0387b" providerId="ADAL" clId="{43A1A0FD-C0F5-4B47-9F17-4ADD535346F3}" dt="2022-12-05T19:53:26.563" v="3238" actId="1076"/>
          <ac:picMkLst>
            <pc:docMk/>
            <pc:sldMk cId="2379344162" sldId="807"/>
            <ac:picMk id="10" creationId="{B34B4CD7-2AC7-54EB-808E-C34C291E567B}"/>
          </ac:picMkLst>
        </pc:picChg>
        <pc:picChg chg="add mod">
          <ac:chgData name="Vickers, Libby" userId="e250baef-1418-4325-b620-0f9540a0387b" providerId="ADAL" clId="{43A1A0FD-C0F5-4B47-9F17-4ADD535346F3}" dt="2022-11-28T18:11:20.711" v="903" actId="1076"/>
          <ac:picMkLst>
            <pc:docMk/>
            <pc:sldMk cId="2379344162" sldId="807"/>
            <ac:picMk id="11" creationId="{92B298B2-383B-13FE-4850-D6F956C66BAE}"/>
          </ac:picMkLst>
        </pc:picChg>
        <pc:picChg chg="add del mod">
          <ac:chgData name="Vickers, Libby" userId="e250baef-1418-4325-b620-0f9540a0387b" providerId="ADAL" clId="{43A1A0FD-C0F5-4B47-9F17-4ADD535346F3}" dt="2022-12-08T14:56:33.109" v="3901" actId="478"/>
          <ac:picMkLst>
            <pc:docMk/>
            <pc:sldMk cId="2379344162" sldId="807"/>
            <ac:picMk id="13" creationId="{0D18807C-E5F6-8F9D-23CE-F8F6712B4EA9}"/>
          </ac:picMkLst>
        </pc:picChg>
      </pc:sldChg>
      <pc:sldChg chg="modSp mod">
        <pc:chgData name="Vickers, Libby" userId="e250baef-1418-4325-b620-0f9540a0387b" providerId="ADAL" clId="{43A1A0FD-C0F5-4B47-9F17-4ADD535346F3}" dt="2022-12-08T16:27:48.506" v="4298" actId="207"/>
        <pc:sldMkLst>
          <pc:docMk/>
          <pc:sldMk cId="3162256285" sldId="812"/>
        </pc:sldMkLst>
        <pc:graphicFrameChg chg="modGraphic">
          <ac:chgData name="Vickers, Libby" userId="e250baef-1418-4325-b620-0f9540a0387b" providerId="ADAL" clId="{43A1A0FD-C0F5-4B47-9F17-4ADD535346F3}" dt="2022-12-08T16:27:48.506" v="4298" actId="207"/>
          <ac:graphicFrameMkLst>
            <pc:docMk/>
            <pc:sldMk cId="3162256285" sldId="812"/>
            <ac:graphicFrameMk id="7" creationId="{5A7EF90E-5DA7-4613-9ED4-816993C224BC}"/>
          </ac:graphicFrameMkLst>
        </pc:graphicFrameChg>
      </pc:sldChg>
      <pc:sldChg chg="addSp delSp modSp mod modTransition delAnim modNotesTx">
        <pc:chgData name="Vickers, Libby" userId="e250baef-1418-4325-b620-0f9540a0387b" providerId="ADAL" clId="{43A1A0FD-C0F5-4B47-9F17-4ADD535346F3}" dt="2022-12-08T16:29:57.107" v="4303"/>
        <pc:sldMkLst>
          <pc:docMk/>
          <pc:sldMk cId="1020445087" sldId="816"/>
        </pc:sldMkLst>
        <pc:spChg chg="del">
          <ac:chgData name="Vickers, Libby" userId="e250baef-1418-4325-b620-0f9540a0387b" providerId="ADAL" clId="{43A1A0FD-C0F5-4B47-9F17-4ADD535346F3}" dt="2022-12-08T16:24:22.814" v="4195" actId="478"/>
          <ac:spMkLst>
            <pc:docMk/>
            <pc:sldMk cId="1020445087" sldId="816"/>
            <ac:spMk id="8" creationId="{0136BD02-A5FD-4AEC-BBEF-788A792549E2}"/>
          </ac:spMkLst>
        </pc:spChg>
        <pc:spChg chg="del">
          <ac:chgData name="Vickers, Libby" userId="e250baef-1418-4325-b620-0f9540a0387b" providerId="ADAL" clId="{43A1A0FD-C0F5-4B47-9F17-4ADD535346F3}" dt="2022-12-08T16:24:25.942" v="4196" actId="478"/>
          <ac:spMkLst>
            <pc:docMk/>
            <pc:sldMk cId="1020445087" sldId="816"/>
            <ac:spMk id="9" creationId="{5352C18E-8383-41AF-AEF5-709C50BC8746}"/>
          </ac:spMkLst>
        </pc:spChg>
        <pc:spChg chg="mod">
          <ac:chgData name="Vickers, Libby" userId="e250baef-1418-4325-b620-0f9540a0387b" providerId="ADAL" clId="{43A1A0FD-C0F5-4B47-9F17-4ADD535346F3}" dt="2022-12-08T16:25:43.386" v="4221" actId="1076"/>
          <ac:spMkLst>
            <pc:docMk/>
            <pc:sldMk cId="1020445087" sldId="816"/>
            <ac:spMk id="10" creationId="{5CA20867-A088-49CD-A69B-749D4A94C6BD}"/>
          </ac:spMkLst>
        </pc:spChg>
        <pc:graphicFrameChg chg="modGraphic">
          <ac:chgData name="Vickers, Libby" userId="e250baef-1418-4325-b620-0f9540a0387b" providerId="ADAL" clId="{43A1A0FD-C0F5-4B47-9F17-4ADD535346F3}" dt="2022-12-08T16:28:44.938" v="4301" actId="12385"/>
          <ac:graphicFrameMkLst>
            <pc:docMk/>
            <pc:sldMk cId="1020445087" sldId="816"/>
            <ac:graphicFrameMk id="7" creationId="{5A7EF90E-5DA7-4613-9ED4-816993C224BC}"/>
          </ac:graphicFrameMkLst>
        </pc:graphicFrameChg>
        <pc:picChg chg="del">
          <ac:chgData name="Vickers, Libby" userId="e250baef-1418-4325-b620-0f9540a0387b" providerId="ADAL" clId="{43A1A0FD-C0F5-4B47-9F17-4ADD535346F3}" dt="2022-12-08T16:27:28.278" v="4296" actId="478"/>
          <ac:picMkLst>
            <pc:docMk/>
            <pc:sldMk cId="1020445087" sldId="816"/>
            <ac:picMk id="3" creationId="{302BB748-4377-4421-9CD7-D288D6AC11C9}"/>
          </ac:picMkLst>
        </pc:picChg>
        <pc:picChg chg="add mod">
          <ac:chgData name="Vickers, Libby" userId="e250baef-1418-4325-b620-0f9540a0387b" providerId="ADAL" clId="{43A1A0FD-C0F5-4B47-9F17-4ADD535346F3}" dt="2022-12-08T16:29:57.107" v="4303"/>
          <ac:picMkLst>
            <pc:docMk/>
            <pc:sldMk cId="1020445087" sldId="816"/>
            <ac:picMk id="4" creationId="{C1A9E242-45CD-E0F6-F12C-7FED6FE4451D}"/>
          </ac:picMkLst>
        </pc:picChg>
      </pc:sldChg>
      <pc:sldChg chg="addSp modSp mod">
        <pc:chgData name="Vickers, Libby" userId="e250baef-1418-4325-b620-0f9540a0387b" providerId="ADAL" clId="{43A1A0FD-C0F5-4B47-9F17-4ADD535346F3}" dt="2022-12-05T19:49:17.026" v="2973" actId="1076"/>
        <pc:sldMkLst>
          <pc:docMk/>
          <pc:sldMk cId="146333158" sldId="831"/>
        </pc:sldMkLst>
        <pc:spChg chg="add mod">
          <ac:chgData name="Vickers, Libby" userId="e250baef-1418-4325-b620-0f9540a0387b" providerId="ADAL" clId="{43A1A0FD-C0F5-4B47-9F17-4ADD535346F3}" dt="2022-12-05T19:49:17.026" v="2973" actId="1076"/>
          <ac:spMkLst>
            <pc:docMk/>
            <pc:sldMk cId="146333158" sldId="831"/>
            <ac:spMk id="3" creationId="{60AF30F4-4EDD-527A-EE00-F8A92AF2743A}"/>
          </ac:spMkLst>
        </pc:spChg>
        <pc:spChg chg="mod">
          <ac:chgData name="Vickers, Libby" userId="e250baef-1418-4325-b620-0f9540a0387b" providerId="ADAL" clId="{43A1A0FD-C0F5-4B47-9F17-4ADD535346F3}" dt="2022-11-28T01:25:08.783" v="53" actId="1076"/>
          <ac:spMkLst>
            <pc:docMk/>
            <pc:sldMk cId="146333158" sldId="831"/>
            <ac:spMk id="22" creationId="{E35CB94D-3EEC-454B-99ED-69BDD7A3700B}"/>
          </ac:spMkLst>
        </pc:spChg>
      </pc:sldChg>
      <pc:sldChg chg="addSp delSp modSp mod">
        <pc:chgData name="Vickers, Libby" userId="e250baef-1418-4325-b620-0f9540a0387b" providerId="ADAL" clId="{43A1A0FD-C0F5-4B47-9F17-4ADD535346F3}" dt="2022-11-28T18:26:19.356" v="1025" actId="1076"/>
        <pc:sldMkLst>
          <pc:docMk/>
          <pc:sldMk cId="537645483" sldId="837"/>
        </pc:sldMkLst>
        <pc:spChg chg="mod">
          <ac:chgData name="Vickers, Libby" userId="e250baef-1418-4325-b620-0f9540a0387b" providerId="ADAL" clId="{43A1A0FD-C0F5-4B47-9F17-4ADD535346F3}" dt="2022-11-28T18:26:13.044" v="1024" actId="1076"/>
          <ac:spMkLst>
            <pc:docMk/>
            <pc:sldMk cId="537645483" sldId="837"/>
            <ac:spMk id="2" creationId="{A1FC2997-E6F1-443B-80D8-C00B4136564A}"/>
          </ac:spMkLst>
        </pc:spChg>
        <pc:spChg chg="mod">
          <ac:chgData name="Vickers, Libby" userId="e250baef-1418-4325-b620-0f9540a0387b" providerId="ADAL" clId="{43A1A0FD-C0F5-4B47-9F17-4ADD535346F3}" dt="2022-11-28T18:26:07.925" v="1023" actId="1076"/>
          <ac:spMkLst>
            <pc:docMk/>
            <pc:sldMk cId="537645483" sldId="837"/>
            <ac:spMk id="4" creationId="{5F30B32E-237F-462D-94EC-FEC07DB17741}"/>
          </ac:spMkLst>
        </pc:spChg>
        <pc:spChg chg="mod ord">
          <ac:chgData name="Vickers, Libby" userId="e250baef-1418-4325-b620-0f9540a0387b" providerId="ADAL" clId="{43A1A0FD-C0F5-4B47-9F17-4ADD535346F3}" dt="2022-11-28T18:26:03.577" v="1022" actId="1076"/>
          <ac:spMkLst>
            <pc:docMk/>
            <pc:sldMk cId="537645483" sldId="837"/>
            <ac:spMk id="15" creationId="{4A122CD3-7C78-41C5-9A38-97FA9C04710F}"/>
          </ac:spMkLst>
        </pc:spChg>
        <pc:picChg chg="del">
          <ac:chgData name="Vickers, Libby" userId="e250baef-1418-4325-b620-0f9540a0387b" providerId="ADAL" clId="{43A1A0FD-C0F5-4B47-9F17-4ADD535346F3}" dt="2022-11-28T18:25:09.790" v="1015" actId="478"/>
          <ac:picMkLst>
            <pc:docMk/>
            <pc:sldMk cId="537645483" sldId="837"/>
            <ac:picMk id="5" creationId="{CD8BF600-C71D-4F8C-A0FD-A528943B96B5}"/>
          </ac:picMkLst>
        </pc:picChg>
        <pc:picChg chg="add mod">
          <ac:chgData name="Vickers, Libby" userId="e250baef-1418-4325-b620-0f9540a0387b" providerId="ADAL" clId="{43A1A0FD-C0F5-4B47-9F17-4ADD535346F3}" dt="2022-11-28T18:25:40.305" v="1017" actId="1076"/>
          <ac:picMkLst>
            <pc:docMk/>
            <pc:sldMk cId="537645483" sldId="837"/>
            <ac:picMk id="7" creationId="{D6DD6393-569C-3CF2-8F31-BCAA4E3659DC}"/>
          </ac:picMkLst>
        </pc:picChg>
        <pc:picChg chg="del mod">
          <ac:chgData name="Vickers, Libby" userId="e250baef-1418-4325-b620-0f9540a0387b" providerId="ADAL" clId="{43A1A0FD-C0F5-4B47-9F17-4ADD535346F3}" dt="2022-11-28T18:25:03.344" v="1014" actId="478"/>
          <ac:picMkLst>
            <pc:docMk/>
            <pc:sldMk cId="537645483" sldId="837"/>
            <ac:picMk id="13" creationId="{F3141B91-DAE6-4C94-9409-1C2722DE3F51}"/>
          </ac:picMkLst>
        </pc:picChg>
        <pc:picChg chg="mod ord">
          <ac:chgData name="Vickers, Libby" userId="e250baef-1418-4325-b620-0f9540a0387b" providerId="ADAL" clId="{43A1A0FD-C0F5-4B47-9F17-4ADD535346F3}" dt="2022-11-28T18:25:59.388" v="1021" actId="1076"/>
          <ac:picMkLst>
            <pc:docMk/>
            <pc:sldMk cId="537645483" sldId="837"/>
            <ac:picMk id="14" creationId="{6052AFAC-E89C-45C2-92D0-0D048EF6CBC6}"/>
          </ac:picMkLst>
        </pc:picChg>
        <pc:picChg chg="mod">
          <ac:chgData name="Vickers, Libby" userId="e250baef-1418-4325-b620-0f9540a0387b" providerId="ADAL" clId="{43A1A0FD-C0F5-4B47-9F17-4ADD535346F3}" dt="2022-11-28T18:26:19.356" v="1025" actId="1076"/>
          <ac:picMkLst>
            <pc:docMk/>
            <pc:sldMk cId="537645483" sldId="837"/>
            <ac:picMk id="17" creationId="{BE555F5C-9815-4164-8E14-ED5AA2295E95}"/>
          </ac:picMkLst>
        </pc:picChg>
      </pc:sldChg>
      <pc:sldChg chg="addSp delSp modSp mod modTransition delAnim modAnim modNotesTx">
        <pc:chgData name="Vickers, Libby" userId="e250baef-1418-4325-b620-0f9540a0387b" providerId="ADAL" clId="{43A1A0FD-C0F5-4B47-9F17-4ADD535346F3}" dt="2022-12-08T15:51:01.419" v="4023"/>
        <pc:sldMkLst>
          <pc:docMk/>
          <pc:sldMk cId="1477149311" sldId="840"/>
        </pc:sldMkLst>
        <pc:spChg chg="topLvl">
          <ac:chgData name="Vickers, Libby" userId="e250baef-1418-4325-b620-0f9540a0387b" providerId="ADAL" clId="{43A1A0FD-C0F5-4B47-9F17-4ADD535346F3}" dt="2022-11-29T14:39:44.434" v="1045" actId="478"/>
          <ac:spMkLst>
            <pc:docMk/>
            <pc:sldMk cId="1477149311" sldId="840"/>
            <ac:spMk id="9" creationId="{1825F9D3-447C-43F0-B4A5-CC2C165EDF34}"/>
          </ac:spMkLst>
        </pc:spChg>
        <pc:spChg chg="mod ord">
          <ac:chgData name="Vickers, Libby" userId="e250baef-1418-4325-b620-0f9540a0387b" providerId="ADAL" clId="{43A1A0FD-C0F5-4B47-9F17-4ADD535346F3}" dt="2022-11-29T14:40:33.802" v="1051" actId="1076"/>
          <ac:spMkLst>
            <pc:docMk/>
            <pc:sldMk cId="1477149311" sldId="840"/>
            <ac:spMk id="17" creationId="{D17A5AB8-07E2-4001-AAA0-86E969BCC968}"/>
          </ac:spMkLst>
        </pc:spChg>
        <pc:grpChg chg="del">
          <ac:chgData name="Vickers, Libby" userId="e250baef-1418-4325-b620-0f9540a0387b" providerId="ADAL" clId="{43A1A0FD-C0F5-4B47-9F17-4ADD535346F3}" dt="2022-11-29T14:39:44.434" v="1045" actId="478"/>
          <ac:grpSpMkLst>
            <pc:docMk/>
            <pc:sldMk cId="1477149311" sldId="840"/>
            <ac:grpSpMk id="12" creationId="{1E7B8E10-8F35-4A45-9874-94DF9B75543C}"/>
          </ac:grpSpMkLst>
        </pc:grpChg>
        <pc:picChg chg="add del mod">
          <ac:chgData name="Vickers, Libby" userId="e250baef-1418-4325-b620-0f9540a0387b" providerId="ADAL" clId="{43A1A0FD-C0F5-4B47-9F17-4ADD535346F3}" dt="2022-12-08T15:50:30.718" v="4022"/>
          <ac:picMkLst>
            <pc:docMk/>
            <pc:sldMk cId="1477149311" sldId="840"/>
            <ac:picMk id="2" creationId="{92E7D6AE-7EB7-E9C9-2418-6F4DFBCBA396}"/>
          </ac:picMkLst>
        </pc:picChg>
        <pc:picChg chg="add mod">
          <ac:chgData name="Vickers, Libby" userId="e250baef-1418-4325-b620-0f9540a0387b" providerId="ADAL" clId="{43A1A0FD-C0F5-4B47-9F17-4ADD535346F3}" dt="2022-11-29T14:40:31.386" v="1050" actId="1076"/>
          <ac:picMkLst>
            <pc:docMk/>
            <pc:sldMk cId="1477149311" sldId="840"/>
            <ac:picMk id="3" creationId="{6CD6A619-84E0-8B82-6249-083B6E61039B}"/>
          </ac:picMkLst>
        </pc:picChg>
        <pc:picChg chg="del topLvl">
          <ac:chgData name="Vickers, Libby" userId="e250baef-1418-4325-b620-0f9540a0387b" providerId="ADAL" clId="{43A1A0FD-C0F5-4B47-9F17-4ADD535346F3}" dt="2022-11-29T14:39:44.434" v="1045" actId="478"/>
          <ac:picMkLst>
            <pc:docMk/>
            <pc:sldMk cId="1477149311" sldId="840"/>
            <ac:picMk id="4" creationId="{1E98B862-DD97-4AFB-879F-9288053837A1}"/>
          </ac:picMkLst>
        </pc:picChg>
        <pc:picChg chg="add mod">
          <ac:chgData name="Vickers, Libby" userId="e250baef-1418-4325-b620-0f9540a0387b" providerId="ADAL" clId="{43A1A0FD-C0F5-4B47-9F17-4ADD535346F3}" dt="2022-12-05T20:13:04.281" v="3824" actId="1076"/>
          <ac:picMkLst>
            <pc:docMk/>
            <pc:sldMk cId="1477149311" sldId="840"/>
            <ac:picMk id="4" creationId="{D2DA1C6C-2387-1A1B-53C0-C519B2F53939}"/>
          </ac:picMkLst>
        </pc:picChg>
        <pc:picChg chg="del">
          <ac:chgData name="Vickers, Libby" userId="e250baef-1418-4325-b620-0f9540a0387b" providerId="ADAL" clId="{43A1A0FD-C0F5-4B47-9F17-4ADD535346F3}" dt="2022-11-29T14:43:00.899" v="1059" actId="478"/>
          <ac:picMkLst>
            <pc:docMk/>
            <pc:sldMk cId="1477149311" sldId="840"/>
            <ac:picMk id="5" creationId="{1F1FED61-C536-45D4-B461-98DFDF317269}"/>
          </ac:picMkLst>
        </pc:picChg>
        <pc:picChg chg="add mod">
          <ac:chgData name="Vickers, Libby" userId="e250baef-1418-4325-b620-0f9540a0387b" providerId="ADAL" clId="{43A1A0FD-C0F5-4B47-9F17-4ADD535346F3}" dt="2022-12-08T15:51:01.419" v="4023"/>
          <ac:picMkLst>
            <pc:docMk/>
            <pc:sldMk cId="1477149311" sldId="840"/>
            <ac:picMk id="5" creationId="{64C6056A-AB38-283D-6EFF-77CD8DA3632E}"/>
          </ac:picMkLst>
        </pc:picChg>
        <pc:picChg chg="add mod">
          <ac:chgData name="Vickers, Libby" userId="e250baef-1418-4325-b620-0f9540a0387b" providerId="ADAL" clId="{43A1A0FD-C0F5-4B47-9F17-4ADD535346F3}" dt="2022-12-05T20:13:26.903" v="3826" actId="1076"/>
          <ac:picMkLst>
            <pc:docMk/>
            <pc:sldMk cId="1477149311" sldId="840"/>
            <ac:picMk id="7" creationId="{08F09336-5367-79D5-0800-67E6BE9797EA}"/>
          </ac:picMkLst>
        </pc:picChg>
        <pc:picChg chg="del">
          <ac:chgData name="Vickers, Libby" userId="e250baef-1418-4325-b620-0f9540a0387b" providerId="ADAL" clId="{43A1A0FD-C0F5-4B47-9F17-4ADD535346F3}" dt="2022-11-29T14:39:39.764" v="1044" actId="478"/>
          <ac:picMkLst>
            <pc:docMk/>
            <pc:sldMk cId="1477149311" sldId="840"/>
            <ac:picMk id="7" creationId="{133CCAC3-A046-4EE6-A28C-2702FE9C9055}"/>
          </ac:picMkLst>
        </pc:picChg>
        <pc:picChg chg="add mod">
          <ac:chgData name="Vickers, Libby" userId="e250baef-1418-4325-b620-0f9540a0387b" providerId="ADAL" clId="{43A1A0FD-C0F5-4B47-9F17-4ADD535346F3}" dt="2022-11-29T14:42:15.788" v="1056" actId="1076"/>
          <ac:picMkLst>
            <pc:docMk/>
            <pc:sldMk cId="1477149311" sldId="840"/>
            <ac:picMk id="13" creationId="{30748322-E65D-56DF-F07E-F52FC092A7F7}"/>
          </ac:picMkLst>
        </pc:picChg>
        <pc:picChg chg="add mod">
          <ac:chgData name="Vickers, Libby" userId="e250baef-1418-4325-b620-0f9540a0387b" providerId="ADAL" clId="{43A1A0FD-C0F5-4B47-9F17-4ADD535346F3}" dt="2022-11-29T14:42:12.398" v="1055" actId="1076"/>
          <ac:picMkLst>
            <pc:docMk/>
            <pc:sldMk cId="1477149311" sldId="840"/>
            <ac:picMk id="15" creationId="{1D4134E4-4B62-0F5A-755C-7DF60B17305F}"/>
          </ac:picMkLst>
        </pc:picChg>
        <pc:picChg chg="add del mod">
          <ac:chgData name="Vickers, Libby" userId="e250baef-1418-4325-b620-0f9540a0387b" providerId="ADAL" clId="{43A1A0FD-C0F5-4B47-9F17-4ADD535346F3}" dt="2022-12-05T20:12:52.468" v="3820" actId="478"/>
          <ac:picMkLst>
            <pc:docMk/>
            <pc:sldMk cId="1477149311" sldId="840"/>
            <ac:picMk id="18" creationId="{F673FEDC-2F5B-1E47-5193-4B7E76DBC65A}"/>
          </ac:picMkLst>
        </pc:picChg>
      </pc:sldChg>
      <pc:sldChg chg="addSp delSp modSp mod">
        <pc:chgData name="Vickers, Libby" userId="e250baef-1418-4325-b620-0f9540a0387b" providerId="ADAL" clId="{43A1A0FD-C0F5-4B47-9F17-4ADD535346F3}" dt="2022-11-29T15:00:10.482" v="1187" actId="1076"/>
        <pc:sldMkLst>
          <pc:docMk/>
          <pc:sldMk cId="1538524401" sldId="841"/>
        </pc:sldMkLst>
        <pc:spChg chg="mod ord">
          <ac:chgData name="Vickers, Libby" userId="e250baef-1418-4325-b620-0f9540a0387b" providerId="ADAL" clId="{43A1A0FD-C0F5-4B47-9F17-4ADD535346F3}" dt="2022-11-29T15:00:07.572" v="1186" actId="1076"/>
          <ac:spMkLst>
            <pc:docMk/>
            <pc:sldMk cId="1538524401" sldId="841"/>
            <ac:spMk id="14" creationId="{A9CC88FC-327E-4C93-AFB8-EA8A8BB2ED7A}"/>
          </ac:spMkLst>
        </pc:spChg>
        <pc:grpChg chg="del">
          <ac:chgData name="Vickers, Libby" userId="e250baef-1418-4325-b620-0f9540a0387b" providerId="ADAL" clId="{43A1A0FD-C0F5-4B47-9F17-4ADD535346F3}" dt="2022-11-29T14:56:47.003" v="1156" actId="478"/>
          <ac:grpSpMkLst>
            <pc:docMk/>
            <pc:sldMk cId="1538524401" sldId="841"/>
            <ac:grpSpMk id="4" creationId="{9E7305C1-E9D1-4291-99F7-DA02CD5DF5D1}"/>
          </ac:grpSpMkLst>
        </pc:grpChg>
        <pc:grpChg chg="del topLvl">
          <ac:chgData name="Vickers, Libby" userId="e250baef-1418-4325-b620-0f9540a0387b" providerId="ADAL" clId="{43A1A0FD-C0F5-4B47-9F17-4ADD535346F3}" dt="2022-11-29T14:56:50.146" v="1157" actId="478"/>
          <ac:grpSpMkLst>
            <pc:docMk/>
            <pc:sldMk cId="1538524401" sldId="841"/>
            <ac:grpSpMk id="13" creationId="{39D92475-5F44-4A65-B000-1987285F799D}"/>
          </ac:grpSpMkLst>
        </pc:grpChg>
        <pc:picChg chg="del topLvl">
          <ac:chgData name="Vickers, Libby" userId="e250baef-1418-4325-b620-0f9540a0387b" providerId="ADAL" clId="{43A1A0FD-C0F5-4B47-9F17-4ADD535346F3}" dt="2022-11-29T14:56:47.003" v="1156" actId="478"/>
          <ac:picMkLst>
            <pc:docMk/>
            <pc:sldMk cId="1538524401" sldId="841"/>
            <ac:picMk id="3" creationId="{C8242CE4-5054-4C85-84B5-DBAB342DF77F}"/>
          </ac:picMkLst>
        </pc:picChg>
        <pc:picChg chg="add mod ord">
          <ac:chgData name="Vickers, Libby" userId="e250baef-1418-4325-b620-0f9540a0387b" providerId="ADAL" clId="{43A1A0FD-C0F5-4B47-9F17-4ADD535346F3}" dt="2022-11-29T15:00:10.482" v="1187" actId="1076"/>
          <ac:picMkLst>
            <pc:docMk/>
            <pc:sldMk cId="1538524401" sldId="841"/>
            <ac:picMk id="7" creationId="{A6C77153-7656-B8EF-308D-A5E36293F928}"/>
          </ac:picMkLst>
        </pc:picChg>
        <pc:picChg chg="add mod">
          <ac:chgData name="Vickers, Libby" userId="e250baef-1418-4325-b620-0f9540a0387b" providerId="ADAL" clId="{43A1A0FD-C0F5-4B47-9F17-4ADD535346F3}" dt="2022-11-29T15:00:04.069" v="1185" actId="1076"/>
          <ac:picMkLst>
            <pc:docMk/>
            <pc:sldMk cId="1538524401" sldId="841"/>
            <ac:picMk id="16" creationId="{C27C6413-C7F1-C940-89E1-E42E268A50B7}"/>
          </ac:picMkLst>
        </pc:picChg>
      </pc:sldChg>
      <pc:sldChg chg="addSp delSp modSp mod delAnim modAnim modNotesTx">
        <pc:chgData name="Vickers, Libby" userId="e250baef-1418-4325-b620-0f9540a0387b" providerId="ADAL" clId="{43A1A0FD-C0F5-4B47-9F17-4ADD535346F3}" dt="2022-11-29T16:23:57.196" v="2134" actId="20577"/>
        <pc:sldMkLst>
          <pc:docMk/>
          <pc:sldMk cId="81104106" sldId="843"/>
        </pc:sldMkLst>
        <pc:spChg chg="add mod">
          <ac:chgData name="Vickers, Libby" userId="e250baef-1418-4325-b620-0f9540a0387b" providerId="ADAL" clId="{43A1A0FD-C0F5-4B47-9F17-4ADD535346F3}" dt="2022-11-29T16:11:37.264" v="2133" actId="1076"/>
          <ac:spMkLst>
            <pc:docMk/>
            <pc:sldMk cId="81104106" sldId="843"/>
            <ac:spMk id="21" creationId="{A84754DD-2D20-9104-28AE-650A5B8BF10D}"/>
          </ac:spMkLst>
        </pc:spChg>
        <pc:spChg chg="mod ord">
          <ac:chgData name="Vickers, Libby" userId="e250baef-1418-4325-b620-0f9540a0387b" providerId="ADAL" clId="{43A1A0FD-C0F5-4B47-9F17-4ADD535346F3}" dt="2022-11-29T15:25:23.862" v="1546" actId="1076"/>
          <ac:spMkLst>
            <pc:docMk/>
            <pc:sldMk cId="81104106" sldId="843"/>
            <ac:spMk id="24" creationId="{BF683024-938A-4F19-857C-48FF74E0C851}"/>
          </ac:spMkLst>
        </pc:spChg>
        <pc:picChg chg="del">
          <ac:chgData name="Vickers, Libby" userId="e250baef-1418-4325-b620-0f9540a0387b" providerId="ADAL" clId="{43A1A0FD-C0F5-4B47-9F17-4ADD535346F3}" dt="2022-11-29T15:16:29.093" v="1354" actId="478"/>
          <ac:picMkLst>
            <pc:docMk/>
            <pc:sldMk cId="81104106" sldId="843"/>
            <ac:picMk id="2" creationId="{1F82E153-71EE-464E-AB3D-710EE9911C2E}"/>
          </ac:picMkLst>
        </pc:picChg>
        <pc:picChg chg="del">
          <ac:chgData name="Vickers, Libby" userId="e250baef-1418-4325-b620-0f9540a0387b" providerId="ADAL" clId="{43A1A0FD-C0F5-4B47-9F17-4ADD535346F3}" dt="2022-11-29T15:15:48.791" v="1350" actId="478"/>
          <ac:picMkLst>
            <pc:docMk/>
            <pc:sldMk cId="81104106" sldId="843"/>
            <ac:picMk id="4" creationId="{9E317336-E882-943C-1A60-805CBDDA6902}"/>
          </ac:picMkLst>
        </pc:picChg>
        <pc:picChg chg="add mod">
          <ac:chgData name="Vickers, Libby" userId="e250baef-1418-4325-b620-0f9540a0387b" providerId="ADAL" clId="{43A1A0FD-C0F5-4B47-9F17-4ADD535346F3}" dt="2022-11-29T15:16:14.393" v="1353" actId="1076"/>
          <ac:picMkLst>
            <pc:docMk/>
            <pc:sldMk cId="81104106" sldId="843"/>
            <ac:picMk id="5" creationId="{8F4C066D-3A86-4620-D97C-76BA552CB195}"/>
          </ac:picMkLst>
        </pc:picChg>
        <pc:picChg chg="add mod">
          <ac:chgData name="Vickers, Libby" userId="e250baef-1418-4325-b620-0f9540a0387b" providerId="ADAL" clId="{43A1A0FD-C0F5-4B47-9F17-4ADD535346F3}" dt="2022-11-29T15:18:12.109" v="1360" actId="1076"/>
          <ac:picMkLst>
            <pc:docMk/>
            <pc:sldMk cId="81104106" sldId="843"/>
            <ac:picMk id="10" creationId="{3176C7ED-730C-9735-5199-20307997FC56}"/>
          </ac:picMkLst>
        </pc:picChg>
        <pc:picChg chg="add mod">
          <ac:chgData name="Vickers, Libby" userId="e250baef-1418-4325-b620-0f9540a0387b" providerId="ADAL" clId="{43A1A0FD-C0F5-4B47-9F17-4ADD535346F3}" dt="2022-11-29T15:19:22.183" v="1366" actId="1076"/>
          <ac:picMkLst>
            <pc:docMk/>
            <pc:sldMk cId="81104106" sldId="843"/>
            <ac:picMk id="12" creationId="{76E13254-A503-474C-DFF6-C20032ABCDE7}"/>
          </ac:picMkLst>
        </pc:picChg>
        <pc:picChg chg="add mod">
          <ac:chgData name="Vickers, Libby" userId="e250baef-1418-4325-b620-0f9540a0387b" providerId="ADAL" clId="{43A1A0FD-C0F5-4B47-9F17-4ADD535346F3}" dt="2022-11-29T15:20:04.804" v="1373" actId="14100"/>
          <ac:picMkLst>
            <pc:docMk/>
            <pc:sldMk cId="81104106" sldId="843"/>
            <ac:picMk id="14" creationId="{A458C6AB-5F85-6330-8C77-875570179244}"/>
          </ac:picMkLst>
        </pc:picChg>
        <pc:picChg chg="del">
          <ac:chgData name="Vickers, Libby" userId="e250baef-1418-4325-b620-0f9540a0387b" providerId="ADAL" clId="{43A1A0FD-C0F5-4B47-9F17-4ADD535346F3}" dt="2022-11-29T15:15:40.821" v="1349" actId="478"/>
          <ac:picMkLst>
            <pc:docMk/>
            <pc:sldMk cId="81104106" sldId="843"/>
            <ac:picMk id="16" creationId="{D0485020-FD7E-06A1-0AD0-6F212D31EA18}"/>
          </ac:picMkLst>
        </pc:picChg>
        <pc:picChg chg="add mod">
          <ac:chgData name="Vickers, Libby" userId="e250baef-1418-4325-b620-0f9540a0387b" providerId="ADAL" clId="{43A1A0FD-C0F5-4B47-9F17-4ADD535346F3}" dt="2022-11-29T15:21:06.905" v="1380" actId="1076"/>
          <ac:picMkLst>
            <pc:docMk/>
            <pc:sldMk cId="81104106" sldId="843"/>
            <ac:picMk id="17" creationId="{9D4BA29C-4265-61C0-C8C7-2964D1E5E31B}"/>
          </ac:picMkLst>
        </pc:picChg>
        <pc:picChg chg="del">
          <ac:chgData name="Vickers, Libby" userId="e250baef-1418-4325-b620-0f9540a0387b" providerId="ADAL" clId="{43A1A0FD-C0F5-4B47-9F17-4ADD535346F3}" dt="2022-11-29T15:15:38.048" v="1348" actId="478"/>
          <ac:picMkLst>
            <pc:docMk/>
            <pc:sldMk cId="81104106" sldId="843"/>
            <ac:picMk id="19" creationId="{FD8A92C1-9A31-9B57-AF4C-A27D4927CF71}"/>
          </ac:picMkLst>
        </pc:picChg>
        <pc:picChg chg="add mod">
          <ac:chgData name="Vickers, Libby" userId="e250baef-1418-4325-b620-0f9540a0387b" providerId="ADAL" clId="{43A1A0FD-C0F5-4B47-9F17-4ADD535346F3}" dt="2022-11-29T16:11:29.123" v="2132" actId="1076"/>
          <ac:picMkLst>
            <pc:docMk/>
            <pc:sldMk cId="81104106" sldId="843"/>
            <ac:picMk id="20" creationId="{0CA25B5D-B68C-DFAA-B759-BA55124CC850}"/>
          </ac:picMkLst>
        </pc:picChg>
        <pc:picChg chg="del">
          <ac:chgData name="Vickers, Libby" userId="e250baef-1418-4325-b620-0f9540a0387b" providerId="ADAL" clId="{43A1A0FD-C0F5-4B47-9F17-4ADD535346F3}" dt="2022-11-29T15:15:34.738" v="1347" actId="478"/>
          <ac:picMkLst>
            <pc:docMk/>
            <pc:sldMk cId="81104106" sldId="843"/>
            <ac:picMk id="22" creationId="{F1732756-09F6-1E38-EC9E-E62BC2FC3E29}"/>
          </ac:picMkLst>
        </pc:picChg>
        <pc:picChg chg="del">
          <ac:chgData name="Vickers, Libby" userId="e250baef-1418-4325-b620-0f9540a0387b" providerId="ADAL" clId="{43A1A0FD-C0F5-4B47-9F17-4ADD535346F3}" dt="2022-11-29T15:15:31.369" v="1346" actId="478"/>
          <ac:picMkLst>
            <pc:docMk/>
            <pc:sldMk cId="81104106" sldId="843"/>
            <ac:picMk id="26" creationId="{E552A7F5-3EB6-5D30-1D67-00838EC56CCA}"/>
          </ac:picMkLst>
        </pc:picChg>
      </pc:sldChg>
      <pc:sldChg chg="addSp delSp modSp mod">
        <pc:chgData name="Vickers, Libby" userId="e250baef-1418-4325-b620-0f9540a0387b" providerId="ADAL" clId="{43A1A0FD-C0F5-4B47-9F17-4ADD535346F3}" dt="2022-11-29T15:34:26.474" v="1560" actId="1037"/>
        <pc:sldMkLst>
          <pc:docMk/>
          <pc:sldMk cId="3274378860" sldId="844"/>
        </pc:sldMkLst>
        <pc:spChg chg="mod ord">
          <ac:chgData name="Vickers, Libby" userId="e250baef-1418-4325-b620-0f9540a0387b" providerId="ADAL" clId="{43A1A0FD-C0F5-4B47-9F17-4ADD535346F3}" dt="2022-11-29T15:34:17.451" v="1554" actId="1076"/>
          <ac:spMkLst>
            <pc:docMk/>
            <pc:sldMk cId="3274378860" sldId="844"/>
            <ac:spMk id="20" creationId="{C2FB4EF5-73E2-4302-A4FE-54A520ADDFE8}"/>
          </ac:spMkLst>
        </pc:spChg>
        <pc:picChg chg="add mod">
          <ac:chgData name="Vickers, Libby" userId="e250baef-1418-4325-b620-0f9540a0387b" providerId="ADAL" clId="{43A1A0FD-C0F5-4B47-9F17-4ADD535346F3}" dt="2022-11-29T15:34:26.474" v="1560" actId="1037"/>
          <ac:picMkLst>
            <pc:docMk/>
            <pc:sldMk cId="3274378860" sldId="844"/>
            <ac:picMk id="4" creationId="{782E1C6F-825F-FFEF-7E72-942E70758642}"/>
          </ac:picMkLst>
        </pc:picChg>
        <pc:picChg chg="mod">
          <ac:chgData name="Vickers, Libby" userId="e250baef-1418-4325-b620-0f9540a0387b" providerId="ADAL" clId="{43A1A0FD-C0F5-4B47-9F17-4ADD535346F3}" dt="2022-11-29T15:34:08.087" v="1552" actId="1076"/>
          <ac:picMkLst>
            <pc:docMk/>
            <pc:sldMk cId="3274378860" sldId="844"/>
            <ac:picMk id="12" creationId="{384DB3D1-01C9-DE67-6A69-91B33151E156}"/>
          </ac:picMkLst>
        </pc:picChg>
        <pc:picChg chg="del mod">
          <ac:chgData name="Vickers, Libby" userId="e250baef-1418-4325-b620-0f9540a0387b" providerId="ADAL" clId="{43A1A0FD-C0F5-4B47-9F17-4ADD535346F3}" dt="2022-11-29T15:33:41.788" v="1548" actId="478"/>
          <ac:picMkLst>
            <pc:docMk/>
            <pc:sldMk cId="3274378860" sldId="844"/>
            <ac:picMk id="18" creationId="{0FA0D251-CDD9-4491-AC57-DF1EC47DFE08}"/>
          </ac:picMkLst>
        </pc:picChg>
      </pc:sldChg>
      <pc:sldChg chg="addSp delSp modSp mod">
        <pc:chgData name="Vickers, Libby" userId="e250baef-1418-4325-b620-0f9540a0387b" providerId="ADAL" clId="{43A1A0FD-C0F5-4B47-9F17-4ADD535346F3}" dt="2022-11-28T02:12:18.783" v="212" actId="1035"/>
        <pc:sldMkLst>
          <pc:docMk/>
          <pc:sldMk cId="4058827464" sldId="889"/>
        </pc:sldMkLst>
        <pc:spChg chg="mod ord">
          <ac:chgData name="Vickers, Libby" userId="e250baef-1418-4325-b620-0f9540a0387b" providerId="ADAL" clId="{43A1A0FD-C0F5-4B47-9F17-4ADD535346F3}" dt="2022-11-28T02:11:48.231" v="206" actId="1076"/>
          <ac:spMkLst>
            <pc:docMk/>
            <pc:sldMk cId="4058827464" sldId="889"/>
            <ac:spMk id="6" creationId="{1B198111-C6E3-462E-AF53-7728A36A269C}"/>
          </ac:spMkLst>
        </pc:spChg>
        <pc:spChg chg="mod ord">
          <ac:chgData name="Vickers, Libby" userId="e250baef-1418-4325-b620-0f9540a0387b" providerId="ADAL" clId="{43A1A0FD-C0F5-4B47-9F17-4ADD535346F3}" dt="2022-11-28T02:11:56.459" v="208" actId="14100"/>
          <ac:spMkLst>
            <pc:docMk/>
            <pc:sldMk cId="4058827464" sldId="889"/>
            <ac:spMk id="9" creationId="{7FF6E1F2-1A14-40AA-AFA5-44F57C4415A7}"/>
          </ac:spMkLst>
        </pc:spChg>
        <pc:spChg chg="mod ord">
          <ac:chgData name="Vickers, Libby" userId="e250baef-1418-4325-b620-0f9540a0387b" providerId="ADAL" clId="{43A1A0FD-C0F5-4B47-9F17-4ADD535346F3}" dt="2022-11-28T02:11:01.306" v="199" actId="164"/>
          <ac:spMkLst>
            <pc:docMk/>
            <pc:sldMk cId="4058827464" sldId="889"/>
            <ac:spMk id="16" creationId="{9C391971-E286-40BC-AA3A-9677AA22751B}"/>
          </ac:spMkLst>
        </pc:spChg>
        <pc:spChg chg="mod ord">
          <ac:chgData name="Vickers, Libby" userId="e250baef-1418-4325-b620-0f9540a0387b" providerId="ADAL" clId="{43A1A0FD-C0F5-4B47-9F17-4ADD535346F3}" dt="2022-11-28T02:12:18.783" v="212" actId="1035"/>
          <ac:spMkLst>
            <pc:docMk/>
            <pc:sldMk cId="4058827464" sldId="889"/>
            <ac:spMk id="18" creationId="{496FFB1F-2D23-4FEE-BC0F-CBE94E76BA94}"/>
          </ac:spMkLst>
        </pc:spChg>
        <pc:spChg chg="mod ord">
          <ac:chgData name="Vickers, Libby" userId="e250baef-1418-4325-b620-0f9540a0387b" providerId="ADAL" clId="{43A1A0FD-C0F5-4B47-9F17-4ADD535346F3}" dt="2022-11-28T02:11:51.125" v="207" actId="1076"/>
          <ac:spMkLst>
            <pc:docMk/>
            <pc:sldMk cId="4058827464" sldId="889"/>
            <ac:spMk id="19" creationId="{4314FABD-6D00-4A69-ACDD-A522C33A3D81}"/>
          </ac:spMkLst>
        </pc:spChg>
        <pc:spChg chg="mod">
          <ac:chgData name="Vickers, Libby" userId="e250baef-1418-4325-b620-0f9540a0387b" providerId="ADAL" clId="{43A1A0FD-C0F5-4B47-9F17-4ADD535346F3}" dt="2022-11-28T02:05:29.875" v="144"/>
          <ac:spMkLst>
            <pc:docMk/>
            <pc:sldMk cId="4058827464" sldId="889"/>
            <ac:spMk id="22" creationId="{EEFB314E-2282-F1F2-2027-F8F56744BC39}"/>
          </ac:spMkLst>
        </pc:spChg>
        <pc:spChg chg="mod">
          <ac:chgData name="Vickers, Libby" userId="e250baef-1418-4325-b620-0f9540a0387b" providerId="ADAL" clId="{43A1A0FD-C0F5-4B47-9F17-4ADD535346F3}" dt="2022-11-28T02:05:29.875" v="144"/>
          <ac:spMkLst>
            <pc:docMk/>
            <pc:sldMk cId="4058827464" sldId="889"/>
            <ac:spMk id="25" creationId="{F2612FCE-B1A3-937A-B802-A7269589DC0C}"/>
          </ac:spMkLst>
        </pc:spChg>
        <pc:spChg chg="mod">
          <ac:chgData name="Vickers, Libby" userId="e250baef-1418-4325-b620-0f9540a0387b" providerId="ADAL" clId="{43A1A0FD-C0F5-4B47-9F17-4ADD535346F3}" dt="2022-11-28T02:05:29.875" v="144"/>
          <ac:spMkLst>
            <pc:docMk/>
            <pc:sldMk cId="4058827464" sldId="889"/>
            <ac:spMk id="27" creationId="{900DDB13-69A0-319E-5C5B-4DFB88ACDB99}"/>
          </ac:spMkLst>
        </pc:spChg>
        <pc:spChg chg="mod">
          <ac:chgData name="Vickers, Libby" userId="e250baef-1418-4325-b620-0f9540a0387b" providerId="ADAL" clId="{43A1A0FD-C0F5-4B47-9F17-4ADD535346F3}" dt="2022-11-28T02:05:29.875" v="144"/>
          <ac:spMkLst>
            <pc:docMk/>
            <pc:sldMk cId="4058827464" sldId="889"/>
            <ac:spMk id="28" creationId="{378C696C-AE30-E37D-CDA4-B5DEA351B99F}"/>
          </ac:spMkLst>
        </pc:spChg>
        <pc:spChg chg="mod">
          <ac:chgData name="Vickers, Libby" userId="e250baef-1418-4325-b620-0f9540a0387b" providerId="ADAL" clId="{43A1A0FD-C0F5-4B47-9F17-4ADD535346F3}" dt="2022-11-28T02:05:29.875" v="144"/>
          <ac:spMkLst>
            <pc:docMk/>
            <pc:sldMk cId="4058827464" sldId="889"/>
            <ac:spMk id="29" creationId="{70F92748-F170-850D-07B9-415F206820F7}"/>
          </ac:spMkLst>
        </pc:spChg>
        <pc:spChg chg="mod">
          <ac:chgData name="Vickers, Libby" userId="e250baef-1418-4325-b620-0f9540a0387b" providerId="ADAL" clId="{43A1A0FD-C0F5-4B47-9F17-4ADD535346F3}" dt="2022-11-28T02:05:29.875" v="144"/>
          <ac:spMkLst>
            <pc:docMk/>
            <pc:sldMk cId="4058827464" sldId="889"/>
            <ac:spMk id="30" creationId="{CC1D0905-3E58-34DE-01AF-FCE0DBCB2A47}"/>
          </ac:spMkLst>
        </pc:spChg>
        <pc:spChg chg="add mod">
          <ac:chgData name="Vickers, Libby" userId="e250baef-1418-4325-b620-0f9540a0387b" providerId="ADAL" clId="{43A1A0FD-C0F5-4B47-9F17-4ADD535346F3}" dt="2022-11-28T02:11:01.306" v="199" actId="164"/>
          <ac:spMkLst>
            <pc:docMk/>
            <pc:sldMk cId="4058827464" sldId="889"/>
            <ac:spMk id="32" creationId="{6BAC68C2-23A4-4BA4-11F0-8A2A1E7889A4}"/>
          </ac:spMkLst>
        </pc:spChg>
        <pc:spChg chg="add mod">
          <ac:chgData name="Vickers, Libby" userId="e250baef-1418-4325-b620-0f9540a0387b" providerId="ADAL" clId="{43A1A0FD-C0F5-4B47-9F17-4ADD535346F3}" dt="2022-11-28T02:11:01.306" v="199" actId="164"/>
          <ac:spMkLst>
            <pc:docMk/>
            <pc:sldMk cId="4058827464" sldId="889"/>
            <ac:spMk id="33" creationId="{33DDEF43-A90C-7D8F-5A94-706B2555D1A4}"/>
          </ac:spMkLst>
        </pc:spChg>
        <pc:spChg chg="add mod">
          <ac:chgData name="Vickers, Libby" userId="e250baef-1418-4325-b620-0f9540a0387b" providerId="ADAL" clId="{43A1A0FD-C0F5-4B47-9F17-4ADD535346F3}" dt="2022-11-28T02:11:01.306" v="199" actId="164"/>
          <ac:spMkLst>
            <pc:docMk/>
            <pc:sldMk cId="4058827464" sldId="889"/>
            <ac:spMk id="34" creationId="{5CDB0D6A-A1B1-93E3-359B-8854274AF487}"/>
          </ac:spMkLst>
        </pc:spChg>
        <pc:grpChg chg="add mod">
          <ac:chgData name="Vickers, Libby" userId="e250baef-1418-4325-b620-0f9540a0387b" providerId="ADAL" clId="{43A1A0FD-C0F5-4B47-9F17-4ADD535346F3}" dt="2022-11-28T02:11:01.306" v="199" actId="164"/>
          <ac:grpSpMkLst>
            <pc:docMk/>
            <pc:sldMk cId="4058827464" sldId="889"/>
            <ac:grpSpMk id="3" creationId="{CBC8D463-F49D-B178-D2D7-512348CD3B74}"/>
          </ac:grpSpMkLst>
        </pc:grpChg>
        <pc:grpChg chg="del">
          <ac:chgData name="Vickers, Libby" userId="e250baef-1418-4325-b620-0f9540a0387b" providerId="ADAL" clId="{43A1A0FD-C0F5-4B47-9F17-4ADD535346F3}" dt="2022-11-28T02:05:48.526" v="146" actId="478"/>
          <ac:grpSpMkLst>
            <pc:docMk/>
            <pc:sldMk cId="4058827464" sldId="889"/>
            <ac:grpSpMk id="12" creationId="{8C60615E-D52D-4DFB-BC37-B3BEAF5F8A22}"/>
          </ac:grpSpMkLst>
        </pc:grpChg>
        <pc:grpChg chg="mod">
          <ac:chgData name="Vickers, Libby" userId="e250baef-1418-4325-b620-0f9540a0387b" providerId="ADAL" clId="{43A1A0FD-C0F5-4B47-9F17-4ADD535346F3}" dt="2022-11-28T02:05:29.875" v="144"/>
          <ac:grpSpMkLst>
            <pc:docMk/>
            <pc:sldMk cId="4058827464" sldId="889"/>
            <ac:grpSpMk id="17" creationId="{DC300C70-167A-958C-74FE-EAD73A16FBB0}"/>
          </ac:grpSpMkLst>
        </pc:grpChg>
        <pc:grpChg chg="add mod">
          <ac:chgData name="Vickers, Libby" userId="e250baef-1418-4325-b620-0f9540a0387b" providerId="ADAL" clId="{43A1A0FD-C0F5-4B47-9F17-4ADD535346F3}" dt="2022-11-28T02:11:45.040" v="205" actId="1076"/>
          <ac:grpSpMkLst>
            <pc:docMk/>
            <pc:sldMk cId="4058827464" sldId="889"/>
            <ac:grpSpMk id="35" creationId="{3CAB2003-443E-91B6-7DDB-584F4E7B7668}"/>
          </ac:grpSpMkLst>
        </pc:grpChg>
        <pc:picChg chg="add del mod">
          <ac:chgData name="Vickers, Libby" userId="e250baef-1418-4325-b620-0f9540a0387b" providerId="ADAL" clId="{43A1A0FD-C0F5-4B47-9F17-4ADD535346F3}" dt="2022-11-28T02:05:12.886" v="143" actId="478"/>
          <ac:picMkLst>
            <pc:docMk/>
            <pc:sldMk cId="4058827464" sldId="889"/>
            <ac:picMk id="2" creationId="{EEEE8A9C-6DEC-B5A6-1116-9C4D0945ADC0}"/>
          </ac:picMkLst>
        </pc:picChg>
        <pc:picChg chg="mod">
          <ac:chgData name="Vickers, Libby" userId="e250baef-1418-4325-b620-0f9540a0387b" providerId="ADAL" clId="{43A1A0FD-C0F5-4B47-9F17-4ADD535346F3}" dt="2022-11-28T02:05:29.875" v="144"/>
          <ac:picMkLst>
            <pc:docMk/>
            <pc:sldMk cId="4058827464" sldId="889"/>
            <ac:picMk id="13" creationId="{113FADB2-5EAE-C056-3079-B869BEC9C02A}"/>
          </ac:picMkLst>
        </pc:picChg>
        <pc:picChg chg="mod ord">
          <ac:chgData name="Vickers, Libby" userId="e250baef-1418-4325-b620-0f9540a0387b" providerId="ADAL" clId="{43A1A0FD-C0F5-4B47-9F17-4ADD535346F3}" dt="2022-11-28T02:11:01.306" v="199" actId="164"/>
          <ac:picMkLst>
            <pc:docMk/>
            <pc:sldMk cId="4058827464" sldId="889"/>
            <ac:picMk id="14" creationId="{015F61BF-C4AE-445E-9071-72B3F2E12C99}"/>
          </ac:picMkLst>
        </pc:picChg>
        <pc:picChg chg="mod">
          <ac:chgData name="Vickers, Libby" userId="e250baef-1418-4325-b620-0f9540a0387b" providerId="ADAL" clId="{43A1A0FD-C0F5-4B47-9F17-4ADD535346F3}" dt="2022-11-28T02:05:29.875" v="144"/>
          <ac:picMkLst>
            <pc:docMk/>
            <pc:sldMk cId="4058827464" sldId="889"/>
            <ac:picMk id="21" creationId="{2AF2D3D5-9546-3349-C4B3-8883F171526D}"/>
          </ac:picMkLst>
        </pc:picChg>
        <pc:picChg chg="add mod">
          <ac:chgData name="Vickers, Libby" userId="e250baef-1418-4325-b620-0f9540a0387b" providerId="ADAL" clId="{43A1A0FD-C0F5-4B47-9F17-4ADD535346F3}" dt="2022-11-28T02:11:01.306" v="199" actId="164"/>
          <ac:picMkLst>
            <pc:docMk/>
            <pc:sldMk cId="4058827464" sldId="889"/>
            <ac:picMk id="31" creationId="{7E24FCCC-E6E3-CECA-8623-6A8A3C496973}"/>
          </ac:picMkLst>
        </pc:picChg>
      </pc:sldChg>
      <pc:sldChg chg="addSp delSp modSp mod delAnim modNotesTx">
        <pc:chgData name="Vickers, Libby" userId="e250baef-1418-4325-b620-0f9540a0387b" providerId="ADAL" clId="{43A1A0FD-C0F5-4B47-9F17-4ADD535346F3}" dt="2022-12-08T14:57:30.759" v="3950" actId="1035"/>
        <pc:sldMkLst>
          <pc:docMk/>
          <pc:sldMk cId="4259956385" sldId="971"/>
        </pc:sldMkLst>
        <pc:spChg chg="mod ord">
          <ac:chgData name="Vickers, Libby" userId="e250baef-1418-4325-b620-0f9540a0387b" providerId="ADAL" clId="{43A1A0FD-C0F5-4B47-9F17-4ADD535346F3}" dt="2022-11-28T18:16:02.491" v="942" actId="14100"/>
          <ac:spMkLst>
            <pc:docMk/>
            <pc:sldMk cId="4259956385" sldId="971"/>
            <ac:spMk id="2" creationId="{B299B9F1-0065-4D08-A341-D6507D0B9EB5}"/>
          </ac:spMkLst>
        </pc:spChg>
        <pc:spChg chg="mod ord">
          <ac:chgData name="Vickers, Libby" userId="e250baef-1418-4325-b620-0f9540a0387b" providerId="ADAL" clId="{43A1A0FD-C0F5-4B47-9F17-4ADD535346F3}" dt="2022-11-28T18:16:54.129" v="971" actId="1037"/>
          <ac:spMkLst>
            <pc:docMk/>
            <pc:sldMk cId="4259956385" sldId="971"/>
            <ac:spMk id="6" creationId="{631B2C6C-7FD9-4F26-8426-375F4F667E07}"/>
          </ac:spMkLst>
        </pc:spChg>
        <pc:spChg chg="mod ord">
          <ac:chgData name="Vickers, Libby" userId="e250baef-1418-4325-b620-0f9540a0387b" providerId="ADAL" clId="{43A1A0FD-C0F5-4B47-9F17-4ADD535346F3}" dt="2022-12-05T19:54:06.096" v="3240" actId="166"/>
          <ac:spMkLst>
            <pc:docMk/>
            <pc:sldMk cId="4259956385" sldId="971"/>
            <ac:spMk id="7" creationId="{AE762D0D-4552-4575-B761-3D5B7E0532A0}"/>
          </ac:spMkLst>
        </pc:spChg>
        <pc:spChg chg="add mod">
          <ac:chgData name="Vickers, Libby" userId="e250baef-1418-4325-b620-0f9540a0387b" providerId="ADAL" clId="{43A1A0FD-C0F5-4B47-9F17-4ADD535346F3}" dt="2022-11-28T18:16:19.316" v="945" actId="1076"/>
          <ac:spMkLst>
            <pc:docMk/>
            <pc:sldMk cId="4259956385" sldId="971"/>
            <ac:spMk id="13" creationId="{21F51738-D78E-E338-6B82-7014D69D792F}"/>
          </ac:spMkLst>
        </pc:spChg>
        <pc:spChg chg="add mod">
          <ac:chgData name="Vickers, Libby" userId="e250baef-1418-4325-b620-0f9540a0387b" providerId="ADAL" clId="{43A1A0FD-C0F5-4B47-9F17-4ADD535346F3}" dt="2022-12-05T20:01:23.864" v="3326" actId="1076"/>
          <ac:spMkLst>
            <pc:docMk/>
            <pc:sldMk cId="4259956385" sldId="971"/>
            <ac:spMk id="14" creationId="{74C77292-81B1-FA54-C917-C9FB6DA9AEFD}"/>
          </ac:spMkLst>
        </pc:spChg>
        <pc:grpChg chg="add mod">
          <ac:chgData name="Vickers, Libby" userId="e250baef-1418-4325-b620-0f9540a0387b" providerId="ADAL" clId="{43A1A0FD-C0F5-4B47-9F17-4ADD535346F3}" dt="2022-11-28T18:15:36.797" v="936" actId="1076"/>
          <ac:grpSpMkLst>
            <pc:docMk/>
            <pc:sldMk cId="4259956385" sldId="971"/>
            <ac:grpSpMk id="12" creationId="{EF3D8238-EEF6-85EF-49CA-71CA21B53331}"/>
          </ac:grpSpMkLst>
        </pc:grpChg>
        <pc:picChg chg="add mod">
          <ac:chgData name="Vickers, Libby" userId="e250baef-1418-4325-b620-0f9540a0387b" providerId="ADAL" clId="{43A1A0FD-C0F5-4B47-9F17-4ADD535346F3}" dt="2022-11-28T18:15:11.140" v="930" actId="164"/>
          <ac:picMkLst>
            <pc:docMk/>
            <pc:sldMk cId="4259956385" sldId="971"/>
            <ac:picMk id="3" creationId="{536A41F3-45B8-9E76-F4F6-82C818BA6A57}"/>
          </ac:picMkLst>
        </pc:picChg>
        <pc:picChg chg="del">
          <ac:chgData name="Vickers, Libby" userId="e250baef-1418-4325-b620-0f9540a0387b" providerId="ADAL" clId="{43A1A0FD-C0F5-4B47-9F17-4ADD535346F3}" dt="2022-11-28T18:14:15.386" v="920" actId="478"/>
          <ac:picMkLst>
            <pc:docMk/>
            <pc:sldMk cId="4259956385" sldId="971"/>
            <ac:picMk id="4" creationId="{097B0AE4-7968-4CF9-B8E1-1381C0FC1CB2}"/>
          </ac:picMkLst>
        </pc:picChg>
        <pc:picChg chg="add mod">
          <ac:chgData name="Vickers, Libby" userId="e250baef-1418-4325-b620-0f9540a0387b" providerId="ADAL" clId="{43A1A0FD-C0F5-4B47-9F17-4ADD535346F3}" dt="2022-12-08T14:57:30.759" v="3950" actId="1035"/>
          <ac:picMkLst>
            <pc:docMk/>
            <pc:sldMk cId="4259956385" sldId="971"/>
            <ac:picMk id="4" creationId="{11D356F3-F44D-0A4D-8582-8A6930704FF8}"/>
          </ac:picMkLst>
        </pc:picChg>
        <pc:picChg chg="add mod">
          <ac:chgData name="Vickers, Libby" userId="e250baef-1418-4325-b620-0f9540a0387b" providerId="ADAL" clId="{43A1A0FD-C0F5-4B47-9F17-4ADD535346F3}" dt="2022-12-05T19:54:23.865" v="3245" actId="1076"/>
          <ac:picMkLst>
            <pc:docMk/>
            <pc:sldMk cId="4259956385" sldId="971"/>
            <ac:picMk id="5" creationId="{80E74B94-3C46-ED30-3608-93DFA07D7815}"/>
          </ac:picMkLst>
        </pc:picChg>
        <pc:picChg chg="del mod ord">
          <ac:chgData name="Vickers, Libby" userId="e250baef-1418-4325-b620-0f9540a0387b" providerId="ADAL" clId="{43A1A0FD-C0F5-4B47-9F17-4ADD535346F3}" dt="2022-11-28T18:16:34.945" v="946" actId="478"/>
          <ac:picMkLst>
            <pc:docMk/>
            <pc:sldMk cId="4259956385" sldId="971"/>
            <ac:picMk id="5" creationId="{E1F1D748-737B-4246-AA5D-6971F73AF935}"/>
          </ac:picMkLst>
        </pc:picChg>
        <pc:picChg chg="del">
          <ac:chgData name="Vickers, Libby" userId="e250baef-1418-4325-b620-0f9540a0387b" providerId="ADAL" clId="{43A1A0FD-C0F5-4B47-9F17-4ADD535346F3}" dt="2022-11-28T18:14:09.794" v="919" actId="478"/>
          <ac:picMkLst>
            <pc:docMk/>
            <pc:sldMk cId="4259956385" sldId="971"/>
            <ac:picMk id="8" creationId="{0DDE6838-AB77-4BF0-B880-D1A42597A36F}"/>
          </ac:picMkLst>
        </pc:picChg>
        <pc:picChg chg="add del mod">
          <ac:chgData name="Vickers, Libby" userId="e250baef-1418-4325-b620-0f9540a0387b" providerId="ADAL" clId="{43A1A0FD-C0F5-4B47-9F17-4ADD535346F3}" dt="2022-12-08T14:57:18.548" v="3942" actId="478"/>
          <ac:picMkLst>
            <pc:docMk/>
            <pc:sldMk cId="4259956385" sldId="971"/>
            <ac:picMk id="8" creationId="{6A5A0B10-6C66-9E25-BF6F-EC61CB8EC23F}"/>
          </ac:picMkLst>
        </pc:picChg>
        <pc:picChg chg="add mod">
          <ac:chgData name="Vickers, Libby" userId="e250baef-1418-4325-b620-0f9540a0387b" providerId="ADAL" clId="{43A1A0FD-C0F5-4B47-9F17-4ADD535346F3}" dt="2022-11-28T18:15:11.140" v="930" actId="164"/>
          <ac:picMkLst>
            <pc:docMk/>
            <pc:sldMk cId="4259956385" sldId="971"/>
            <ac:picMk id="10" creationId="{20279762-A785-EFCE-A553-C563240CE95B}"/>
          </ac:picMkLst>
        </pc:picChg>
      </pc:sldChg>
      <pc:sldChg chg="addSp delSp modSp mod">
        <pc:chgData name="Vickers, Libby" userId="e250baef-1418-4325-b620-0f9540a0387b" providerId="ADAL" clId="{43A1A0FD-C0F5-4B47-9F17-4ADD535346F3}" dt="2022-11-28T18:18:44.484" v="985" actId="1582"/>
        <pc:sldMkLst>
          <pc:docMk/>
          <pc:sldMk cId="2611917756" sldId="972"/>
        </pc:sldMkLst>
        <pc:spChg chg="mod">
          <ac:chgData name="Vickers, Libby" userId="e250baef-1418-4325-b620-0f9540a0387b" providerId="ADAL" clId="{43A1A0FD-C0F5-4B47-9F17-4ADD535346F3}" dt="2022-11-28T18:18:44.484" v="985" actId="1582"/>
          <ac:spMkLst>
            <pc:docMk/>
            <pc:sldMk cId="2611917756" sldId="972"/>
            <ac:spMk id="2" creationId="{B299B9F1-0065-4D08-A341-D6507D0B9EB5}"/>
          </ac:spMkLst>
        </pc:spChg>
        <pc:picChg chg="add mod ord">
          <ac:chgData name="Vickers, Libby" userId="e250baef-1418-4325-b620-0f9540a0387b" providerId="ADAL" clId="{43A1A0FD-C0F5-4B47-9F17-4ADD535346F3}" dt="2022-11-28T18:18:06.387" v="977" actId="1076"/>
          <ac:picMkLst>
            <pc:docMk/>
            <pc:sldMk cId="2611917756" sldId="972"/>
            <ac:picMk id="4" creationId="{CA308988-CE92-BD82-A825-EE6538BB7D6B}"/>
          </ac:picMkLst>
        </pc:picChg>
        <pc:picChg chg="del">
          <ac:chgData name="Vickers, Libby" userId="e250baef-1418-4325-b620-0f9540a0387b" providerId="ADAL" clId="{43A1A0FD-C0F5-4B47-9F17-4ADD535346F3}" dt="2022-11-28T18:17:44.401" v="972" actId="478"/>
          <ac:picMkLst>
            <pc:docMk/>
            <pc:sldMk cId="2611917756" sldId="972"/>
            <ac:picMk id="6" creationId="{D05F286C-A1AC-4340-8B01-855BB1A63BA1}"/>
          </ac:picMkLst>
        </pc:picChg>
      </pc:sldChg>
      <pc:sldChg chg="addSp delSp modSp mod modTransition delAnim modAnim modNotesTx">
        <pc:chgData name="Vickers, Libby" userId="e250baef-1418-4325-b620-0f9540a0387b" providerId="ADAL" clId="{43A1A0FD-C0F5-4B47-9F17-4ADD535346F3}" dt="2022-12-01T02:42:36.204" v="2802"/>
        <pc:sldMkLst>
          <pc:docMk/>
          <pc:sldMk cId="2021811425" sldId="973"/>
        </pc:sldMkLst>
        <pc:spChg chg="del mod">
          <ac:chgData name="Vickers, Libby" userId="e250baef-1418-4325-b620-0f9540a0387b" providerId="ADAL" clId="{43A1A0FD-C0F5-4B47-9F17-4ADD535346F3}" dt="2022-11-28T18:23:32.415" v="1006" actId="478"/>
          <ac:spMkLst>
            <pc:docMk/>
            <pc:sldMk cId="2021811425" sldId="973"/>
            <ac:spMk id="2" creationId="{B299B9F1-0065-4D08-A341-D6507D0B9EB5}"/>
          </ac:spMkLst>
        </pc:spChg>
        <pc:spChg chg="mod">
          <ac:chgData name="Vickers, Libby" userId="e250baef-1418-4325-b620-0f9540a0387b" providerId="ADAL" clId="{43A1A0FD-C0F5-4B47-9F17-4ADD535346F3}" dt="2022-11-28T18:19:03.850" v="987" actId="14100"/>
          <ac:spMkLst>
            <pc:docMk/>
            <pc:sldMk cId="2021811425" sldId="973"/>
            <ac:spMk id="10" creationId="{642ACA29-A1D0-4020-B073-22090E511303}"/>
          </ac:spMkLst>
        </pc:spChg>
        <pc:picChg chg="add mod">
          <ac:chgData name="Vickers, Libby" userId="e250baef-1418-4325-b620-0f9540a0387b" providerId="ADAL" clId="{43A1A0FD-C0F5-4B47-9F17-4ADD535346F3}" dt="2022-12-01T02:42:36.204" v="2802"/>
          <ac:picMkLst>
            <pc:docMk/>
            <pc:sldMk cId="2021811425" sldId="973"/>
            <ac:picMk id="2" creationId="{BF89CB18-39B1-CF0B-6FCA-67707A0F97AE}"/>
          </ac:picMkLst>
        </pc:picChg>
        <pc:picChg chg="add mod">
          <ac:chgData name="Vickers, Libby" userId="e250baef-1418-4325-b620-0f9540a0387b" providerId="ADAL" clId="{43A1A0FD-C0F5-4B47-9F17-4ADD535346F3}" dt="2022-11-28T18:20:16.538" v="994" actId="1076"/>
          <ac:picMkLst>
            <pc:docMk/>
            <pc:sldMk cId="2021811425" sldId="973"/>
            <ac:picMk id="4" creationId="{DE99552A-6D67-1BB5-52EF-61EA70919D99}"/>
          </ac:picMkLst>
        </pc:picChg>
        <pc:picChg chg="del">
          <ac:chgData name="Vickers, Libby" userId="e250baef-1418-4325-b620-0f9540a0387b" providerId="ADAL" clId="{43A1A0FD-C0F5-4B47-9F17-4ADD535346F3}" dt="2022-12-01T02:41:27.069" v="2801"/>
          <ac:picMkLst>
            <pc:docMk/>
            <pc:sldMk cId="2021811425" sldId="973"/>
            <ac:picMk id="5" creationId="{551120A7-47FE-4542-8C36-3FE8BEE092A6}"/>
          </ac:picMkLst>
        </pc:picChg>
        <pc:picChg chg="del">
          <ac:chgData name="Vickers, Libby" userId="e250baef-1418-4325-b620-0f9540a0387b" providerId="ADAL" clId="{43A1A0FD-C0F5-4B47-9F17-4ADD535346F3}" dt="2022-11-28T18:19:53.368" v="988" actId="478"/>
          <ac:picMkLst>
            <pc:docMk/>
            <pc:sldMk cId="2021811425" sldId="973"/>
            <ac:picMk id="7" creationId="{4E8A2528-30D3-48F6-BE65-ACC3544CDBA9}"/>
          </ac:picMkLst>
        </pc:picChg>
        <pc:picChg chg="add mod">
          <ac:chgData name="Vickers, Libby" userId="e250baef-1418-4325-b620-0f9540a0387b" providerId="ADAL" clId="{43A1A0FD-C0F5-4B47-9F17-4ADD535346F3}" dt="2022-11-28T18:21:19.210" v="999" actId="1037"/>
          <ac:picMkLst>
            <pc:docMk/>
            <pc:sldMk cId="2021811425" sldId="973"/>
            <ac:picMk id="8" creationId="{138F2F3C-6B15-10A2-3D13-7D72241284C7}"/>
          </ac:picMkLst>
        </pc:picChg>
        <pc:picChg chg="add mod">
          <ac:chgData name="Vickers, Libby" userId="e250baef-1418-4325-b620-0f9540a0387b" providerId="ADAL" clId="{43A1A0FD-C0F5-4B47-9F17-4ADD535346F3}" dt="2022-11-28T18:22:55.372" v="1001" actId="1076"/>
          <ac:picMkLst>
            <pc:docMk/>
            <pc:sldMk cId="2021811425" sldId="973"/>
            <ac:picMk id="12" creationId="{ADEB43BD-5D98-68BD-CDDB-B4871AA83002}"/>
          </ac:picMkLst>
        </pc:picChg>
        <pc:picChg chg="del">
          <ac:chgData name="Vickers, Libby" userId="e250baef-1418-4325-b620-0f9540a0387b" providerId="ADAL" clId="{43A1A0FD-C0F5-4B47-9F17-4ADD535346F3}" dt="2022-11-28T18:20:01.708" v="990" actId="478"/>
          <ac:picMkLst>
            <pc:docMk/>
            <pc:sldMk cId="2021811425" sldId="973"/>
            <ac:picMk id="13" creationId="{E1148AFD-CEB6-4586-8305-B84607FC140F}"/>
          </ac:picMkLst>
        </pc:picChg>
        <pc:picChg chg="del">
          <ac:chgData name="Vickers, Libby" userId="e250baef-1418-4325-b620-0f9540a0387b" providerId="ADAL" clId="{43A1A0FD-C0F5-4B47-9F17-4ADD535346F3}" dt="2022-11-28T18:19:57.424" v="989" actId="478"/>
          <ac:picMkLst>
            <pc:docMk/>
            <pc:sldMk cId="2021811425" sldId="973"/>
            <ac:picMk id="15" creationId="{20F04FDD-B6D3-49C4-AD10-91437B231094}"/>
          </ac:picMkLst>
        </pc:picChg>
        <pc:picChg chg="mod ord">
          <ac:chgData name="Vickers, Libby" userId="e250baef-1418-4325-b620-0f9540a0387b" providerId="ADAL" clId="{43A1A0FD-C0F5-4B47-9F17-4ADD535346F3}" dt="2022-11-28T18:23:46.374" v="1009" actId="1076"/>
          <ac:picMkLst>
            <pc:docMk/>
            <pc:sldMk cId="2021811425" sldId="973"/>
            <ac:picMk id="16" creationId="{4CC73822-0BFF-46E8-9BC4-15883645DD63}"/>
          </ac:picMkLst>
        </pc:picChg>
      </pc:sldChg>
      <pc:sldChg chg="addSp delSp modSp mod modTransition delAnim modAnim addCm delCm modCm modNotesTx">
        <pc:chgData name="Vickers, Libby" userId="e250baef-1418-4325-b620-0f9540a0387b" providerId="ADAL" clId="{43A1A0FD-C0F5-4B47-9F17-4ADD535346F3}" dt="2022-12-08T15:52:26.169" v="4025" actId="1592"/>
        <pc:sldMkLst>
          <pc:docMk/>
          <pc:sldMk cId="2040605603" sldId="975"/>
        </pc:sldMkLst>
        <pc:spChg chg="add mod">
          <ac:chgData name="Vickers, Libby" userId="e250baef-1418-4325-b620-0f9540a0387b" providerId="ADAL" clId="{43A1A0FD-C0F5-4B47-9F17-4ADD535346F3}" dt="2022-12-08T15:01:46.348" v="4005" actId="14100"/>
          <ac:spMkLst>
            <pc:docMk/>
            <pc:sldMk cId="2040605603" sldId="975"/>
            <ac:spMk id="6" creationId="{9B4504EC-B163-529C-EA88-A0CED8721BCC}"/>
          </ac:spMkLst>
        </pc:spChg>
        <pc:spChg chg="mod ord">
          <ac:chgData name="Vickers, Libby" userId="e250baef-1418-4325-b620-0f9540a0387b" providerId="ADAL" clId="{43A1A0FD-C0F5-4B47-9F17-4ADD535346F3}" dt="2022-11-28T18:27:21.505" v="1039" actId="1076"/>
          <ac:spMkLst>
            <pc:docMk/>
            <pc:sldMk cId="2040605603" sldId="975"/>
            <ac:spMk id="7" creationId="{AE762D0D-4552-4575-B761-3D5B7E0532A0}"/>
          </ac:spMkLst>
        </pc:spChg>
        <pc:spChg chg="mod ord">
          <ac:chgData name="Vickers, Libby" userId="e250baef-1418-4325-b620-0f9540a0387b" providerId="ADAL" clId="{43A1A0FD-C0F5-4B47-9F17-4ADD535346F3}" dt="2022-12-05T20:02:41.478" v="3329" actId="14100"/>
          <ac:spMkLst>
            <pc:docMk/>
            <pc:sldMk cId="2040605603" sldId="975"/>
            <ac:spMk id="10" creationId="{CFEB96DB-618F-4762-B609-1DEF2A14841F}"/>
          </ac:spMkLst>
        </pc:spChg>
        <pc:spChg chg="mod ord">
          <ac:chgData name="Vickers, Libby" userId="e250baef-1418-4325-b620-0f9540a0387b" providerId="ADAL" clId="{43A1A0FD-C0F5-4B47-9F17-4ADD535346F3}" dt="2022-11-29T14:58:49.926" v="1178" actId="1076"/>
          <ac:spMkLst>
            <pc:docMk/>
            <pc:sldMk cId="2040605603" sldId="975"/>
            <ac:spMk id="11" creationId="{EC0CE8BF-3C4C-4367-802D-E715AFA24240}"/>
          </ac:spMkLst>
        </pc:spChg>
        <pc:spChg chg="add del mod">
          <ac:chgData name="Vickers, Libby" userId="e250baef-1418-4325-b620-0f9540a0387b" providerId="ADAL" clId="{43A1A0FD-C0F5-4B47-9F17-4ADD535346F3}" dt="2022-11-28T18:28:03.710" v="1043" actId="478"/>
          <ac:spMkLst>
            <pc:docMk/>
            <pc:sldMk cId="2040605603" sldId="975"/>
            <ac:spMk id="13" creationId="{1E2228C9-1425-97CA-C68C-681308F7FCAF}"/>
          </ac:spMkLst>
        </pc:spChg>
        <pc:grpChg chg="add mod">
          <ac:chgData name="Vickers, Libby" userId="e250baef-1418-4325-b620-0f9540a0387b" providerId="ADAL" clId="{43A1A0FD-C0F5-4B47-9F17-4ADD535346F3}" dt="2022-11-28T18:27:00.433" v="1034" actId="1076"/>
          <ac:grpSpMkLst>
            <pc:docMk/>
            <pc:sldMk cId="2040605603" sldId="975"/>
            <ac:grpSpMk id="2" creationId="{82C76A29-463D-E0D7-A7F8-F3E0AA09B582}"/>
          </ac:grpSpMkLst>
        </pc:grpChg>
        <pc:picChg chg="del mod">
          <ac:chgData name="Vickers, Libby" userId="e250baef-1418-4325-b620-0f9540a0387b" providerId="ADAL" clId="{43A1A0FD-C0F5-4B47-9F17-4ADD535346F3}" dt="2022-11-28T18:26:55.619" v="1032" actId="478"/>
          <ac:picMkLst>
            <pc:docMk/>
            <pc:sldMk cId="2040605603" sldId="975"/>
            <ac:picMk id="3" creationId="{32361ADA-977C-4E10-9875-A4721FAB3E11}"/>
          </ac:picMkLst>
        </pc:picChg>
        <pc:picChg chg="add mod">
          <ac:chgData name="Vickers, Libby" userId="e250baef-1418-4325-b620-0f9540a0387b" providerId="ADAL" clId="{43A1A0FD-C0F5-4B47-9F17-4ADD535346F3}" dt="2022-12-05T19:54:50.932" v="3249" actId="1076"/>
          <ac:picMkLst>
            <pc:docMk/>
            <pc:sldMk cId="2040605603" sldId="975"/>
            <ac:picMk id="3" creationId="{832AFA73-D880-1ACC-7FEE-ABCEE617289B}"/>
          </ac:picMkLst>
        </pc:picChg>
        <pc:picChg chg="del">
          <ac:chgData name="Vickers, Libby" userId="e250baef-1418-4325-b620-0f9540a0387b" providerId="ADAL" clId="{43A1A0FD-C0F5-4B47-9F17-4ADD535346F3}" dt="2022-11-28T18:26:46.455" v="1027" actId="478"/>
          <ac:picMkLst>
            <pc:docMk/>
            <pc:sldMk cId="2040605603" sldId="975"/>
            <ac:picMk id="4" creationId="{097B0AE4-7968-4CF9-B8E1-1381C0FC1CB2}"/>
          </ac:picMkLst>
        </pc:picChg>
        <pc:picChg chg="add del mod">
          <ac:chgData name="Vickers, Libby" userId="e250baef-1418-4325-b620-0f9540a0387b" providerId="ADAL" clId="{43A1A0FD-C0F5-4B47-9F17-4ADD535346F3}" dt="2022-12-08T14:57:38.694" v="3951" actId="478"/>
          <ac:picMkLst>
            <pc:docMk/>
            <pc:sldMk cId="2040605603" sldId="975"/>
            <ac:picMk id="4" creationId="{BF953319-3ECA-1FF7-39DA-29105677A4E3}"/>
          </ac:picMkLst>
        </pc:picChg>
        <pc:picChg chg="add mod">
          <ac:chgData name="Vickers, Libby" userId="e250baef-1418-4325-b620-0f9540a0387b" providerId="ADAL" clId="{43A1A0FD-C0F5-4B47-9F17-4ADD535346F3}" dt="2022-12-08T14:57:46.910" v="3960" actId="1038"/>
          <ac:picMkLst>
            <pc:docMk/>
            <pc:sldMk cId="2040605603" sldId="975"/>
            <ac:picMk id="5" creationId="{2EEB5249-D6B1-5652-675A-90F4B3C3570A}"/>
          </ac:picMkLst>
        </pc:picChg>
        <pc:picChg chg="del">
          <ac:chgData name="Vickers, Libby" userId="e250baef-1418-4325-b620-0f9540a0387b" providerId="ADAL" clId="{43A1A0FD-C0F5-4B47-9F17-4ADD535346F3}" dt="2022-11-28T18:26:45.198" v="1026" actId="478"/>
          <ac:picMkLst>
            <pc:docMk/>
            <pc:sldMk cId="2040605603" sldId="975"/>
            <ac:picMk id="5" creationId="{3DC4406E-72A8-470F-A26B-8B80F6324AAB}"/>
          </ac:picMkLst>
        </pc:picChg>
        <pc:picChg chg="add del mod">
          <ac:chgData name="Vickers, Libby" userId="e250baef-1418-4325-b620-0f9540a0387b" providerId="ADAL" clId="{43A1A0FD-C0F5-4B47-9F17-4ADD535346F3}" dt="2022-12-08T14:35:55.188" v="3837"/>
          <ac:picMkLst>
            <pc:docMk/>
            <pc:sldMk cId="2040605603" sldId="975"/>
            <ac:picMk id="5" creationId="{F15AA9BC-E99A-084D-87BE-808F989DB42C}"/>
          </ac:picMkLst>
        </pc:picChg>
        <pc:picChg chg="del">
          <ac:chgData name="Vickers, Libby" userId="e250baef-1418-4325-b620-0f9540a0387b" providerId="ADAL" clId="{43A1A0FD-C0F5-4B47-9F17-4ADD535346F3}" dt="2022-12-08T14:34:20.074" v="3833"/>
          <ac:picMkLst>
            <pc:docMk/>
            <pc:sldMk cId="2040605603" sldId="975"/>
            <ac:picMk id="6" creationId="{055C7D4B-C4FC-4186-A2EE-F18D6C92DDE7}"/>
          </ac:picMkLst>
        </pc:picChg>
        <pc:picChg chg="mod">
          <ac:chgData name="Vickers, Libby" userId="e250baef-1418-4325-b620-0f9540a0387b" providerId="ADAL" clId="{43A1A0FD-C0F5-4B47-9F17-4ADD535346F3}" dt="2022-11-28T18:26:57.335" v="1033"/>
          <ac:picMkLst>
            <pc:docMk/>
            <pc:sldMk cId="2040605603" sldId="975"/>
            <ac:picMk id="8" creationId="{0FEB6018-45AC-A642-3279-A0C0645404A1}"/>
          </ac:picMkLst>
        </pc:picChg>
        <pc:picChg chg="mod">
          <ac:chgData name="Vickers, Libby" userId="e250baef-1418-4325-b620-0f9540a0387b" providerId="ADAL" clId="{43A1A0FD-C0F5-4B47-9F17-4ADD535346F3}" dt="2022-11-28T18:26:57.335" v="1033"/>
          <ac:picMkLst>
            <pc:docMk/>
            <pc:sldMk cId="2040605603" sldId="975"/>
            <ac:picMk id="12" creationId="{CE0C8C8D-4151-B922-64AD-00753ABD1733}"/>
          </ac:picMkLst>
        </pc:picChg>
        <pc:picChg chg="add del mod">
          <ac:chgData name="Vickers, Libby" userId="e250baef-1418-4325-b620-0f9540a0387b" providerId="ADAL" clId="{43A1A0FD-C0F5-4B47-9F17-4ADD535346F3}" dt="2022-12-08T14:37:45.010" v="3839"/>
          <ac:picMkLst>
            <pc:docMk/>
            <pc:sldMk cId="2040605603" sldId="975"/>
            <ac:picMk id="13" creationId="{A01B7050-0BDE-1773-9EDE-1C6BDDAF39A5}"/>
          </ac:picMkLst>
        </pc:picChg>
        <pc:picChg chg="add del mod">
          <ac:chgData name="Vickers, Libby" userId="e250baef-1418-4325-b620-0f9540a0387b" providerId="ADAL" clId="{43A1A0FD-C0F5-4B47-9F17-4ADD535346F3}" dt="2022-12-08T15:03:52.020" v="4008"/>
          <ac:picMkLst>
            <pc:docMk/>
            <pc:sldMk cId="2040605603" sldId="975"/>
            <ac:picMk id="13" creationId="{D2AB5FB3-2B5C-7273-02E8-A5C08A84BA80}"/>
          </ac:picMkLst>
        </pc:picChg>
        <pc:picChg chg="add del mod">
          <ac:chgData name="Vickers, Libby" userId="e250baef-1418-4325-b620-0f9540a0387b" providerId="ADAL" clId="{43A1A0FD-C0F5-4B47-9F17-4ADD535346F3}" dt="2022-12-08T14:41:56.730" v="3896" actId="478"/>
          <ac:picMkLst>
            <pc:docMk/>
            <pc:sldMk cId="2040605603" sldId="975"/>
            <ac:picMk id="14" creationId="{3F35D3DB-3552-7790-5BD0-64917EEEC263}"/>
          </ac:picMkLst>
        </pc:picChg>
        <pc:picChg chg="add del mod">
          <ac:chgData name="Vickers, Libby" userId="e250baef-1418-4325-b620-0f9540a0387b" providerId="ADAL" clId="{43A1A0FD-C0F5-4B47-9F17-4ADD535346F3}" dt="2022-12-08T15:06:17.451" v="4010"/>
          <ac:picMkLst>
            <pc:docMk/>
            <pc:sldMk cId="2040605603" sldId="975"/>
            <ac:picMk id="14" creationId="{A8695951-2F25-9A72-BFC9-5D24282A4B43}"/>
          </ac:picMkLst>
        </pc:picChg>
        <pc:picChg chg="add del mod">
          <ac:chgData name="Vickers, Libby" userId="e250baef-1418-4325-b620-0f9540a0387b" providerId="ADAL" clId="{43A1A0FD-C0F5-4B47-9F17-4ADD535346F3}" dt="2022-12-08T15:06:50.766" v="4012"/>
          <ac:picMkLst>
            <pc:docMk/>
            <pc:sldMk cId="2040605603" sldId="975"/>
            <ac:picMk id="15" creationId="{C47B63B5-70F9-051F-DADB-E7E36A2F70DC}"/>
          </ac:picMkLst>
        </pc:picChg>
        <pc:picChg chg="add del mod">
          <ac:chgData name="Vickers, Libby" userId="e250baef-1418-4325-b620-0f9540a0387b" providerId="ADAL" clId="{43A1A0FD-C0F5-4B47-9F17-4ADD535346F3}" dt="2022-12-08T15:08:16.898" v="4014"/>
          <ac:picMkLst>
            <pc:docMk/>
            <pc:sldMk cId="2040605603" sldId="975"/>
            <ac:picMk id="16" creationId="{71BE312D-E941-82F8-D177-E6C156A6D8D3}"/>
          </ac:picMkLst>
        </pc:picChg>
        <pc:picChg chg="add del mod">
          <ac:chgData name="Vickers, Libby" userId="e250baef-1418-4325-b620-0f9540a0387b" providerId="ADAL" clId="{43A1A0FD-C0F5-4B47-9F17-4ADD535346F3}" dt="2022-12-08T15:08:47.544" v="4016"/>
          <ac:picMkLst>
            <pc:docMk/>
            <pc:sldMk cId="2040605603" sldId="975"/>
            <ac:picMk id="17" creationId="{17166281-681E-5C64-05BE-386074279D49}"/>
          </ac:picMkLst>
        </pc:picChg>
        <pc:picChg chg="add del mod">
          <ac:chgData name="Vickers, Libby" userId="e250baef-1418-4325-b620-0f9540a0387b" providerId="ADAL" clId="{43A1A0FD-C0F5-4B47-9F17-4ADD535346F3}" dt="2022-12-08T15:47:07.139" v="4018"/>
          <ac:picMkLst>
            <pc:docMk/>
            <pc:sldMk cId="2040605603" sldId="975"/>
            <ac:picMk id="18" creationId="{B569A0E2-C609-2184-6350-5454B29FB571}"/>
          </ac:picMkLst>
        </pc:picChg>
        <pc:picChg chg="add mod">
          <ac:chgData name="Vickers, Libby" userId="e250baef-1418-4325-b620-0f9540a0387b" providerId="ADAL" clId="{43A1A0FD-C0F5-4B47-9F17-4ADD535346F3}" dt="2022-12-08T15:48:02.193" v="4019"/>
          <ac:picMkLst>
            <pc:docMk/>
            <pc:sldMk cId="2040605603" sldId="975"/>
            <ac:picMk id="19" creationId="{635F5812-ED3E-F192-6A6F-6FB4D65898C6}"/>
          </ac:picMkLst>
        </pc:picChg>
      </pc:sldChg>
      <pc:sldChg chg="addSp delSp modSp mod modTransition delAnim modAnim modNotesTx">
        <pc:chgData name="Vickers, Libby" userId="e250baef-1418-4325-b620-0f9540a0387b" providerId="ADAL" clId="{43A1A0FD-C0F5-4B47-9F17-4ADD535346F3}" dt="2022-12-08T14:58:39.485" v="3972" actId="1076"/>
        <pc:sldMkLst>
          <pc:docMk/>
          <pc:sldMk cId="3643047471" sldId="976"/>
        </pc:sldMkLst>
        <pc:spChg chg="add del mod">
          <ac:chgData name="Vickers, Libby" userId="e250baef-1418-4325-b620-0f9540a0387b" providerId="ADAL" clId="{43A1A0FD-C0F5-4B47-9F17-4ADD535346F3}" dt="2022-11-29T15:01:50.621" v="1237" actId="478"/>
          <ac:spMkLst>
            <pc:docMk/>
            <pc:sldMk cId="3643047471" sldId="976"/>
            <ac:spMk id="2" creationId="{2335F2EE-C781-5CF9-7FFD-8A8AEA9528AA}"/>
          </ac:spMkLst>
        </pc:spChg>
        <pc:spChg chg="mod ord">
          <ac:chgData name="Vickers, Libby" userId="e250baef-1418-4325-b620-0f9540a0387b" providerId="ADAL" clId="{43A1A0FD-C0F5-4B47-9F17-4ADD535346F3}" dt="2022-11-29T15:02:38.456" v="1247" actId="1076"/>
          <ac:spMkLst>
            <pc:docMk/>
            <pc:sldMk cId="3643047471" sldId="976"/>
            <ac:spMk id="7" creationId="{AE762D0D-4552-4575-B761-3D5B7E0532A0}"/>
          </ac:spMkLst>
        </pc:spChg>
        <pc:spChg chg="mod ord">
          <ac:chgData name="Vickers, Libby" userId="e250baef-1418-4325-b620-0f9540a0387b" providerId="ADAL" clId="{43A1A0FD-C0F5-4B47-9F17-4ADD535346F3}" dt="2022-12-05T19:55:59.303" v="3263" actId="1076"/>
          <ac:spMkLst>
            <pc:docMk/>
            <pc:sldMk cId="3643047471" sldId="976"/>
            <ac:spMk id="10" creationId="{CFEB96DB-618F-4762-B609-1DEF2A14841F}"/>
          </ac:spMkLst>
        </pc:spChg>
        <pc:spChg chg="mod ord">
          <ac:chgData name="Vickers, Libby" userId="e250baef-1418-4325-b620-0f9540a0387b" providerId="ADAL" clId="{43A1A0FD-C0F5-4B47-9F17-4ADD535346F3}" dt="2022-11-29T15:02:13.195" v="1242" actId="1076"/>
          <ac:spMkLst>
            <pc:docMk/>
            <pc:sldMk cId="3643047471" sldId="976"/>
            <ac:spMk id="11" creationId="{EC0CE8BF-3C4C-4367-802D-E715AFA24240}"/>
          </ac:spMkLst>
        </pc:spChg>
        <pc:grpChg chg="add mod">
          <ac:chgData name="Vickers, Libby" userId="e250baef-1418-4325-b620-0f9540a0387b" providerId="ADAL" clId="{43A1A0FD-C0F5-4B47-9F17-4ADD535346F3}" dt="2022-11-29T15:02:02.376" v="1239" actId="1076"/>
          <ac:grpSpMkLst>
            <pc:docMk/>
            <pc:sldMk cId="3643047471" sldId="976"/>
            <ac:grpSpMk id="6" creationId="{78338C0A-FE89-6B67-5B44-A52BA5AE1CDF}"/>
          </ac:grpSpMkLst>
        </pc:grpChg>
        <pc:picChg chg="add mod">
          <ac:chgData name="Vickers, Libby" userId="e250baef-1418-4325-b620-0f9540a0387b" providerId="ADAL" clId="{43A1A0FD-C0F5-4B47-9F17-4ADD535346F3}" dt="2022-12-01T02:49:56.062" v="2896"/>
          <ac:picMkLst>
            <pc:docMk/>
            <pc:sldMk cId="3643047471" sldId="976"/>
            <ac:picMk id="2" creationId="{8B6D9710-98FD-5344-6792-187A8BB190B2}"/>
          </ac:picMkLst>
        </pc:picChg>
        <pc:picChg chg="add mod">
          <ac:chgData name="Vickers, Libby" userId="e250baef-1418-4325-b620-0f9540a0387b" providerId="ADAL" clId="{43A1A0FD-C0F5-4B47-9F17-4ADD535346F3}" dt="2022-12-05T19:55:46.245" v="3261" actId="1076"/>
          <ac:picMkLst>
            <pc:docMk/>
            <pc:sldMk cId="3643047471" sldId="976"/>
            <ac:picMk id="3" creationId="{400B4F5E-FE48-EBD1-C63E-23A020A1D7E6}"/>
          </ac:picMkLst>
        </pc:picChg>
        <pc:picChg chg="del mod">
          <ac:chgData name="Vickers, Libby" userId="e250baef-1418-4325-b620-0f9540a0387b" providerId="ADAL" clId="{43A1A0FD-C0F5-4B47-9F17-4ADD535346F3}" dt="2022-11-29T15:01:41.120" v="1234" actId="478"/>
          <ac:picMkLst>
            <pc:docMk/>
            <pc:sldMk cId="3643047471" sldId="976"/>
            <ac:picMk id="3" creationId="{CC858AAF-8B72-4356-9EE1-C533C391D108}"/>
          </ac:picMkLst>
        </pc:picChg>
        <pc:picChg chg="add del mod">
          <ac:chgData name="Vickers, Libby" userId="e250baef-1418-4325-b620-0f9540a0387b" providerId="ADAL" clId="{43A1A0FD-C0F5-4B47-9F17-4ADD535346F3}" dt="2022-12-08T14:58:25.544" v="3968" actId="478"/>
          <ac:picMkLst>
            <pc:docMk/>
            <pc:sldMk cId="3643047471" sldId="976"/>
            <ac:picMk id="4" creationId="{08BF7CB2-BC58-79CD-3A5D-5DC3EEFB2E8F}"/>
          </ac:picMkLst>
        </pc:picChg>
        <pc:picChg chg="del">
          <ac:chgData name="Vickers, Libby" userId="e250baef-1418-4325-b620-0f9540a0387b" providerId="ADAL" clId="{43A1A0FD-C0F5-4B47-9F17-4ADD535346F3}" dt="2022-11-29T15:01:32.754" v="1230" actId="478"/>
          <ac:picMkLst>
            <pc:docMk/>
            <pc:sldMk cId="3643047471" sldId="976"/>
            <ac:picMk id="4" creationId="{097B0AE4-7968-4CF9-B8E1-1381C0FC1CB2}"/>
          </ac:picMkLst>
        </pc:picChg>
        <pc:picChg chg="del mod">
          <ac:chgData name="Vickers, Libby" userId="e250baef-1418-4325-b620-0f9540a0387b" providerId="ADAL" clId="{43A1A0FD-C0F5-4B47-9F17-4ADD535346F3}" dt="2022-11-29T15:01:29.128" v="1229" actId="478"/>
          <ac:picMkLst>
            <pc:docMk/>
            <pc:sldMk cId="3643047471" sldId="976"/>
            <ac:picMk id="5" creationId="{640B289E-655B-41A1-A4B0-1ACB4F94FAEC}"/>
          </ac:picMkLst>
        </pc:picChg>
        <pc:picChg chg="add mod">
          <ac:chgData name="Vickers, Libby" userId="e250baef-1418-4325-b620-0f9540a0387b" providerId="ADAL" clId="{43A1A0FD-C0F5-4B47-9F17-4ADD535346F3}" dt="2022-12-08T14:58:39.485" v="3972" actId="1076"/>
          <ac:picMkLst>
            <pc:docMk/>
            <pc:sldMk cId="3643047471" sldId="976"/>
            <ac:picMk id="5" creationId="{91698D3C-7E9A-28D5-E8AF-C0D225DD1E87}"/>
          </ac:picMkLst>
        </pc:picChg>
        <pc:picChg chg="del">
          <ac:chgData name="Vickers, Libby" userId="e250baef-1418-4325-b620-0f9540a0387b" providerId="ADAL" clId="{43A1A0FD-C0F5-4B47-9F17-4ADD535346F3}" dt="2022-12-01T02:49:03.084" v="2895"/>
          <ac:picMkLst>
            <pc:docMk/>
            <pc:sldMk cId="3643047471" sldId="976"/>
            <ac:picMk id="8" creationId="{7D2A4C7D-EF9C-4F13-B6EF-066AF8CC871C}"/>
          </ac:picMkLst>
        </pc:picChg>
        <pc:picChg chg="mod">
          <ac:chgData name="Vickers, Libby" userId="e250baef-1418-4325-b620-0f9540a0387b" providerId="ADAL" clId="{43A1A0FD-C0F5-4B47-9F17-4ADD535346F3}" dt="2022-11-29T15:01:59.682" v="1238"/>
          <ac:picMkLst>
            <pc:docMk/>
            <pc:sldMk cId="3643047471" sldId="976"/>
            <ac:picMk id="12" creationId="{3270D54A-37CD-429D-E3C6-E5D134288673}"/>
          </ac:picMkLst>
        </pc:picChg>
        <pc:picChg chg="mod">
          <ac:chgData name="Vickers, Libby" userId="e250baef-1418-4325-b620-0f9540a0387b" providerId="ADAL" clId="{43A1A0FD-C0F5-4B47-9F17-4ADD535346F3}" dt="2022-11-29T15:01:59.682" v="1238"/>
          <ac:picMkLst>
            <pc:docMk/>
            <pc:sldMk cId="3643047471" sldId="976"/>
            <ac:picMk id="13" creationId="{A35A71F2-8F91-ADE8-E5AA-BDC5048ACEE0}"/>
          </ac:picMkLst>
        </pc:picChg>
      </pc:sldChg>
      <pc:sldChg chg="modSp mod">
        <pc:chgData name="Vickers, Libby" userId="e250baef-1418-4325-b620-0f9540a0387b" providerId="ADAL" clId="{43A1A0FD-C0F5-4B47-9F17-4ADD535346F3}" dt="2022-11-29T16:24:34.238" v="2136" actId="166"/>
        <pc:sldMkLst>
          <pc:docMk/>
          <pc:sldMk cId="109090127" sldId="979"/>
        </pc:sldMkLst>
        <pc:spChg chg="mod ord">
          <ac:chgData name="Vickers, Libby" userId="e250baef-1418-4325-b620-0f9540a0387b" providerId="ADAL" clId="{43A1A0FD-C0F5-4B47-9F17-4ADD535346F3}" dt="2022-11-29T16:24:34.238" v="2136" actId="166"/>
          <ac:spMkLst>
            <pc:docMk/>
            <pc:sldMk cId="109090127" sldId="979"/>
            <ac:spMk id="12" creationId="{34634729-61AB-432E-ABDC-2602ED969FF6}"/>
          </ac:spMkLst>
        </pc:spChg>
      </pc:sldChg>
      <pc:sldChg chg="addSp delSp modSp mod modTransition delAnim modAnim modNotesTx">
        <pc:chgData name="Vickers, Libby" userId="e250baef-1418-4325-b620-0f9540a0387b" providerId="ADAL" clId="{43A1A0FD-C0F5-4B47-9F17-4ADD535346F3}" dt="2022-12-08T15:00:52.204" v="3998" actId="1076"/>
        <pc:sldMkLst>
          <pc:docMk/>
          <pc:sldMk cId="1390621649" sldId="981"/>
        </pc:sldMkLst>
        <pc:spChg chg="mod ord">
          <ac:chgData name="Vickers, Libby" userId="e250baef-1418-4325-b620-0f9540a0387b" providerId="ADAL" clId="{43A1A0FD-C0F5-4B47-9F17-4ADD535346F3}" dt="2022-11-29T15:04:27.121" v="1270" actId="1076"/>
          <ac:spMkLst>
            <pc:docMk/>
            <pc:sldMk cId="1390621649" sldId="981"/>
            <ac:spMk id="7" creationId="{AE762D0D-4552-4575-B761-3D5B7E0532A0}"/>
          </ac:spMkLst>
        </pc:spChg>
        <pc:spChg chg="mod">
          <ac:chgData name="Vickers, Libby" userId="e250baef-1418-4325-b620-0f9540a0387b" providerId="ADAL" clId="{43A1A0FD-C0F5-4B47-9F17-4ADD535346F3}" dt="2022-11-29T15:03:45.459" v="1264" actId="1076"/>
          <ac:spMkLst>
            <pc:docMk/>
            <pc:sldMk cId="1390621649" sldId="981"/>
            <ac:spMk id="9" creationId="{1825F9D3-447C-43F0-B4A5-CC2C165EDF34}"/>
          </ac:spMkLst>
        </pc:spChg>
        <pc:spChg chg="add del mod ord">
          <ac:chgData name="Vickers, Libby" userId="e250baef-1418-4325-b620-0f9540a0387b" providerId="ADAL" clId="{43A1A0FD-C0F5-4B47-9F17-4ADD535346F3}" dt="2022-12-05T19:56:31.944" v="3268" actId="1076"/>
          <ac:spMkLst>
            <pc:docMk/>
            <pc:sldMk cId="1390621649" sldId="981"/>
            <ac:spMk id="10" creationId="{CFEB96DB-618F-4762-B609-1DEF2A14841F}"/>
          </ac:spMkLst>
        </pc:spChg>
        <pc:spChg chg="mod ord">
          <ac:chgData name="Vickers, Libby" userId="e250baef-1418-4325-b620-0f9540a0387b" providerId="ADAL" clId="{43A1A0FD-C0F5-4B47-9F17-4ADD535346F3}" dt="2022-11-29T15:06:29.602" v="1345" actId="1076"/>
          <ac:spMkLst>
            <pc:docMk/>
            <pc:sldMk cId="1390621649" sldId="981"/>
            <ac:spMk id="11" creationId="{EC0CE8BF-3C4C-4367-802D-E715AFA24240}"/>
          </ac:spMkLst>
        </pc:spChg>
        <pc:spChg chg="add mod ord">
          <ac:chgData name="Vickers, Libby" userId="e250baef-1418-4325-b620-0f9540a0387b" providerId="ADAL" clId="{43A1A0FD-C0F5-4B47-9F17-4ADD535346F3}" dt="2022-12-08T15:00:52.204" v="3998" actId="1076"/>
          <ac:spMkLst>
            <pc:docMk/>
            <pc:sldMk cId="1390621649" sldId="981"/>
            <ac:spMk id="14" creationId="{4D508523-5B96-5C4D-8476-1007E99A0201}"/>
          </ac:spMkLst>
        </pc:spChg>
        <pc:spChg chg="add mod">
          <ac:chgData name="Vickers, Libby" userId="e250baef-1418-4325-b620-0f9540a0387b" providerId="ADAL" clId="{43A1A0FD-C0F5-4B47-9F17-4ADD535346F3}" dt="2022-11-29T15:06:05.062" v="1298" actId="14100"/>
          <ac:spMkLst>
            <pc:docMk/>
            <pc:sldMk cId="1390621649" sldId="981"/>
            <ac:spMk id="15" creationId="{E9D95A73-B59D-446E-3DAD-74C1E95DF5E4}"/>
          </ac:spMkLst>
        </pc:spChg>
        <pc:grpChg chg="add mod">
          <ac:chgData name="Vickers, Libby" userId="e250baef-1418-4325-b620-0f9540a0387b" providerId="ADAL" clId="{43A1A0FD-C0F5-4B47-9F17-4ADD535346F3}" dt="2022-11-29T15:03:49.287" v="1266"/>
          <ac:grpSpMkLst>
            <pc:docMk/>
            <pc:sldMk cId="1390621649" sldId="981"/>
            <ac:grpSpMk id="2" creationId="{6832BC39-1517-A626-31C1-DA78D247DAAA}"/>
          </ac:grpSpMkLst>
        </pc:grpChg>
        <pc:picChg chg="del">
          <ac:chgData name="Vickers, Libby" userId="e250baef-1418-4325-b620-0f9540a0387b" providerId="ADAL" clId="{43A1A0FD-C0F5-4B47-9F17-4ADD535346F3}" dt="2022-11-29T16:48:15.620" v="2137" actId="478"/>
          <ac:picMkLst>
            <pc:docMk/>
            <pc:sldMk cId="1390621649" sldId="981"/>
            <ac:picMk id="3" creationId="{12D0478D-D63E-41C1-8EE1-82B4D8F7F568}"/>
          </ac:picMkLst>
        </pc:picChg>
        <pc:picChg chg="add mod">
          <ac:chgData name="Vickers, Libby" userId="e250baef-1418-4325-b620-0f9540a0387b" providerId="ADAL" clId="{43A1A0FD-C0F5-4B47-9F17-4ADD535346F3}" dt="2022-12-05T19:56:22.605" v="3266" actId="1076"/>
          <ac:picMkLst>
            <pc:docMk/>
            <pc:sldMk cId="1390621649" sldId="981"/>
            <ac:picMk id="3" creationId="{27C0E670-5D71-DCC0-D222-E95037DEFFC0}"/>
          </ac:picMkLst>
        </pc:picChg>
        <pc:picChg chg="del">
          <ac:chgData name="Vickers, Libby" userId="e250baef-1418-4325-b620-0f9540a0387b" providerId="ADAL" clId="{43A1A0FD-C0F5-4B47-9F17-4ADD535346F3}" dt="2022-11-29T15:03:33.041" v="1258" actId="478"/>
          <ac:picMkLst>
            <pc:docMk/>
            <pc:sldMk cId="1390621649" sldId="981"/>
            <ac:picMk id="4" creationId="{097B0AE4-7968-4CF9-B8E1-1381C0FC1CB2}"/>
          </ac:picMkLst>
        </pc:picChg>
        <pc:picChg chg="add mod">
          <ac:chgData name="Vickers, Libby" userId="e250baef-1418-4325-b620-0f9540a0387b" providerId="ADAL" clId="{43A1A0FD-C0F5-4B47-9F17-4ADD535346F3}" dt="2022-12-05T19:59:33.856" v="3306" actId="1076"/>
          <ac:picMkLst>
            <pc:docMk/>
            <pc:sldMk cId="1390621649" sldId="981"/>
            <ac:picMk id="4" creationId="{2EA45AE2-461E-A3A1-BE73-1B61BE888927}"/>
          </ac:picMkLst>
        </pc:picChg>
        <pc:picChg chg="mod">
          <ac:chgData name="Vickers, Libby" userId="e250baef-1418-4325-b620-0f9540a0387b" providerId="ADAL" clId="{43A1A0FD-C0F5-4B47-9F17-4ADD535346F3}" dt="2022-11-29T15:03:49.287" v="1266"/>
          <ac:picMkLst>
            <pc:docMk/>
            <pc:sldMk cId="1390621649" sldId="981"/>
            <ac:picMk id="5" creationId="{6A0DB9F4-B916-90E6-DB65-48A23D705915}"/>
          </ac:picMkLst>
        </pc:picChg>
        <pc:picChg chg="add mod">
          <ac:chgData name="Vickers, Libby" userId="e250baef-1418-4325-b620-0f9540a0387b" providerId="ADAL" clId="{43A1A0FD-C0F5-4B47-9F17-4ADD535346F3}" dt="2022-12-08T14:59:04.690" v="3978" actId="1076"/>
          <ac:picMkLst>
            <pc:docMk/>
            <pc:sldMk cId="1390621649" sldId="981"/>
            <ac:picMk id="6" creationId="{31013154-5783-D214-7C4F-13FB8296D08A}"/>
          </ac:picMkLst>
        </pc:picChg>
        <pc:picChg chg="del">
          <ac:chgData name="Vickers, Libby" userId="e250baef-1418-4325-b620-0f9540a0387b" providerId="ADAL" clId="{43A1A0FD-C0F5-4B47-9F17-4ADD535346F3}" dt="2022-11-29T15:03:35.772" v="1259" actId="478"/>
          <ac:picMkLst>
            <pc:docMk/>
            <pc:sldMk cId="1390621649" sldId="981"/>
            <ac:picMk id="6" creationId="{B1479626-188F-1E9A-DB24-6B7270669272}"/>
          </ac:picMkLst>
        </pc:picChg>
        <pc:picChg chg="del">
          <ac:chgData name="Vickers, Libby" userId="e250baef-1418-4325-b620-0f9540a0387b" providerId="ADAL" clId="{43A1A0FD-C0F5-4B47-9F17-4ADD535346F3}" dt="2022-11-29T15:03:29.442" v="1257" actId="478"/>
          <ac:picMkLst>
            <pc:docMk/>
            <pc:sldMk cId="1390621649" sldId="981"/>
            <ac:picMk id="8" creationId="{86CD5FE7-CAD5-45DE-A580-F7F6CB4B4AC7}"/>
          </ac:picMkLst>
        </pc:picChg>
        <pc:picChg chg="mod">
          <ac:chgData name="Vickers, Libby" userId="e250baef-1418-4325-b620-0f9540a0387b" providerId="ADAL" clId="{43A1A0FD-C0F5-4B47-9F17-4ADD535346F3}" dt="2022-11-29T15:03:49.287" v="1266"/>
          <ac:picMkLst>
            <pc:docMk/>
            <pc:sldMk cId="1390621649" sldId="981"/>
            <ac:picMk id="12" creationId="{D301CCF6-8D3B-1B79-3EC3-50CC8C066569}"/>
          </ac:picMkLst>
        </pc:picChg>
        <pc:picChg chg="del mod">
          <ac:chgData name="Vickers, Libby" userId="e250baef-1418-4325-b620-0f9540a0387b" providerId="ADAL" clId="{43A1A0FD-C0F5-4B47-9F17-4ADD535346F3}" dt="2022-11-29T15:03:38.304" v="1261" actId="478"/>
          <ac:picMkLst>
            <pc:docMk/>
            <pc:sldMk cId="1390621649" sldId="981"/>
            <ac:picMk id="13" creationId="{4259840F-B922-5AB2-8847-E127376B35DC}"/>
          </ac:picMkLst>
        </pc:picChg>
        <pc:picChg chg="add del mod">
          <ac:chgData name="Vickers, Libby" userId="e250baef-1418-4325-b620-0f9540a0387b" providerId="ADAL" clId="{43A1A0FD-C0F5-4B47-9F17-4ADD535346F3}" dt="2022-11-29T17:10:09.756" v="2627"/>
          <ac:picMkLst>
            <pc:docMk/>
            <pc:sldMk cId="1390621649" sldId="981"/>
            <ac:picMk id="16" creationId="{E5E27234-A00E-DE0D-2E8F-39182BBA9423}"/>
          </ac:picMkLst>
        </pc:picChg>
        <pc:picChg chg="add mod">
          <ac:chgData name="Vickers, Libby" userId="e250baef-1418-4325-b620-0f9540a0387b" providerId="ADAL" clId="{43A1A0FD-C0F5-4B47-9F17-4ADD535346F3}" dt="2022-11-29T17:49:28.153" v="2628"/>
          <ac:picMkLst>
            <pc:docMk/>
            <pc:sldMk cId="1390621649" sldId="981"/>
            <ac:picMk id="17" creationId="{973C8536-4C00-A559-A2EE-14C078F9411D}"/>
          </ac:picMkLst>
        </pc:picChg>
      </pc:sldChg>
      <pc:sldChg chg="del">
        <pc:chgData name="Vickers, Libby" userId="e250baef-1418-4325-b620-0f9540a0387b" providerId="ADAL" clId="{43A1A0FD-C0F5-4B47-9F17-4ADD535346F3}" dt="2022-11-29T15:34:57.404" v="1561" actId="2696"/>
        <pc:sldMkLst>
          <pc:docMk/>
          <pc:sldMk cId="3087930384" sldId="982"/>
        </pc:sldMkLst>
      </pc:sldChg>
      <pc:sldChg chg="addSp delSp modSp mod delAnim">
        <pc:chgData name="Vickers, Libby" userId="e250baef-1418-4325-b620-0f9540a0387b" providerId="ADAL" clId="{43A1A0FD-C0F5-4B47-9F17-4ADD535346F3}" dt="2022-12-08T15:00:11.950" v="3989" actId="1076"/>
        <pc:sldMkLst>
          <pc:docMk/>
          <pc:sldMk cId="354601193" sldId="983"/>
        </pc:sldMkLst>
        <pc:spChg chg="mod ord">
          <ac:chgData name="Vickers, Libby" userId="e250baef-1418-4325-b620-0f9540a0387b" providerId="ADAL" clId="{43A1A0FD-C0F5-4B47-9F17-4ADD535346F3}" dt="2022-11-29T15:36:29.319" v="1579" actId="1076"/>
          <ac:spMkLst>
            <pc:docMk/>
            <pc:sldMk cId="354601193" sldId="983"/>
            <ac:spMk id="7" creationId="{AE762D0D-4552-4575-B761-3D5B7E0532A0}"/>
          </ac:spMkLst>
        </pc:spChg>
        <pc:spChg chg="mod ord">
          <ac:chgData name="Vickers, Libby" userId="e250baef-1418-4325-b620-0f9540a0387b" providerId="ADAL" clId="{43A1A0FD-C0F5-4B47-9F17-4ADD535346F3}" dt="2022-12-05T19:57:29.092" v="3283" actId="1038"/>
          <ac:spMkLst>
            <pc:docMk/>
            <pc:sldMk cId="354601193" sldId="983"/>
            <ac:spMk id="10" creationId="{CFEB96DB-618F-4762-B609-1DEF2A14841F}"/>
          </ac:spMkLst>
        </pc:spChg>
        <pc:spChg chg="mod ord">
          <ac:chgData name="Vickers, Libby" userId="e250baef-1418-4325-b620-0f9540a0387b" providerId="ADAL" clId="{43A1A0FD-C0F5-4B47-9F17-4ADD535346F3}" dt="2022-11-29T15:35:48.041" v="1572" actId="1076"/>
          <ac:spMkLst>
            <pc:docMk/>
            <pc:sldMk cId="354601193" sldId="983"/>
            <ac:spMk id="11" creationId="{EC0CE8BF-3C4C-4367-802D-E715AFA24240}"/>
          </ac:spMkLst>
        </pc:spChg>
        <pc:spChg chg="add mod">
          <ac:chgData name="Vickers, Libby" userId="e250baef-1418-4325-b620-0f9540a0387b" providerId="ADAL" clId="{43A1A0FD-C0F5-4B47-9F17-4ADD535346F3}" dt="2022-11-29T15:36:17.007" v="1577" actId="1076"/>
          <ac:spMkLst>
            <pc:docMk/>
            <pc:sldMk cId="354601193" sldId="983"/>
            <ac:spMk id="13" creationId="{1ACD9015-B759-BF45-D4CC-CFA43E399C35}"/>
          </ac:spMkLst>
        </pc:spChg>
        <pc:spChg chg="add mod">
          <ac:chgData name="Vickers, Libby" userId="e250baef-1418-4325-b620-0f9540a0387b" providerId="ADAL" clId="{43A1A0FD-C0F5-4B47-9F17-4ADD535346F3}" dt="2022-12-08T15:00:11.950" v="3989" actId="1076"/>
          <ac:spMkLst>
            <pc:docMk/>
            <pc:sldMk cId="354601193" sldId="983"/>
            <ac:spMk id="14" creationId="{5FBCB6D8-CF4D-2533-2F4B-347EFE49B1DF}"/>
          </ac:spMkLst>
        </pc:spChg>
        <pc:grpChg chg="add mod">
          <ac:chgData name="Vickers, Libby" userId="e250baef-1418-4325-b620-0f9540a0387b" providerId="ADAL" clId="{43A1A0FD-C0F5-4B47-9F17-4ADD535346F3}" dt="2022-11-29T15:35:38.679" v="1569" actId="1076"/>
          <ac:grpSpMkLst>
            <pc:docMk/>
            <pc:sldMk cId="354601193" sldId="983"/>
            <ac:grpSpMk id="5" creationId="{A0C05AD7-BCC6-0D09-A8A7-F82F42CCA358}"/>
          </ac:grpSpMkLst>
        </pc:grpChg>
        <pc:picChg chg="add mod">
          <ac:chgData name="Vickers, Libby" userId="e250baef-1418-4325-b620-0f9540a0387b" providerId="ADAL" clId="{43A1A0FD-C0F5-4B47-9F17-4ADD535346F3}" dt="2022-12-05T19:57:13.783" v="3274"/>
          <ac:picMkLst>
            <pc:docMk/>
            <pc:sldMk cId="354601193" sldId="983"/>
            <ac:picMk id="3" creationId="{2DD5E3D8-4237-648F-6373-280DD44C1676}"/>
          </ac:picMkLst>
        </pc:picChg>
        <pc:picChg chg="del">
          <ac:chgData name="Vickers, Libby" userId="e250baef-1418-4325-b620-0f9540a0387b" providerId="ADAL" clId="{43A1A0FD-C0F5-4B47-9F17-4ADD535346F3}" dt="2022-11-29T15:35:24.231" v="1563" actId="478"/>
          <ac:picMkLst>
            <pc:docMk/>
            <pc:sldMk cId="354601193" sldId="983"/>
            <ac:picMk id="3" creationId="{A91EE090-97A1-4E1F-BA71-FD7AB638DDCF}"/>
          </ac:picMkLst>
        </pc:picChg>
        <pc:picChg chg="del">
          <ac:chgData name="Vickers, Libby" userId="e250baef-1418-4325-b620-0f9540a0387b" providerId="ADAL" clId="{43A1A0FD-C0F5-4B47-9F17-4ADD535346F3}" dt="2022-11-29T15:35:22.111" v="1562" actId="478"/>
          <ac:picMkLst>
            <pc:docMk/>
            <pc:sldMk cId="354601193" sldId="983"/>
            <ac:picMk id="4" creationId="{097B0AE4-7968-4CF9-B8E1-1381C0FC1CB2}"/>
          </ac:picMkLst>
        </pc:picChg>
        <pc:picChg chg="add mod">
          <ac:chgData name="Vickers, Libby" userId="e250baef-1418-4325-b620-0f9540a0387b" providerId="ADAL" clId="{43A1A0FD-C0F5-4B47-9F17-4ADD535346F3}" dt="2022-12-08T14:59:56.428" v="3987" actId="1076"/>
          <ac:picMkLst>
            <pc:docMk/>
            <pc:sldMk cId="354601193" sldId="983"/>
            <ac:picMk id="4" creationId="{D92BAEBE-FA2E-CBEC-1CF8-23632F938033}"/>
          </ac:picMkLst>
        </pc:picChg>
        <pc:picChg chg="mod">
          <ac:chgData name="Vickers, Libby" userId="e250baef-1418-4325-b620-0f9540a0387b" providerId="ADAL" clId="{43A1A0FD-C0F5-4B47-9F17-4ADD535346F3}" dt="2022-11-29T15:35:35.111" v="1568"/>
          <ac:picMkLst>
            <pc:docMk/>
            <pc:sldMk cId="354601193" sldId="983"/>
            <ac:picMk id="6" creationId="{E0EE3C2B-1F3F-1415-F614-D67710CC9573}"/>
          </ac:picMkLst>
        </pc:picChg>
        <pc:picChg chg="add del mod">
          <ac:chgData name="Vickers, Libby" userId="e250baef-1418-4325-b620-0f9540a0387b" providerId="ADAL" clId="{43A1A0FD-C0F5-4B47-9F17-4ADD535346F3}" dt="2022-12-08T14:59:41.905" v="3984" actId="478"/>
          <ac:picMkLst>
            <pc:docMk/>
            <pc:sldMk cId="354601193" sldId="983"/>
            <ac:picMk id="8" creationId="{5E32795A-616F-C529-EF7F-D633E609298D}"/>
          </ac:picMkLst>
        </pc:picChg>
        <pc:picChg chg="del">
          <ac:chgData name="Vickers, Libby" userId="e250baef-1418-4325-b620-0f9540a0387b" providerId="ADAL" clId="{43A1A0FD-C0F5-4B47-9F17-4ADD535346F3}" dt="2022-11-29T15:35:26.684" v="1564" actId="478"/>
          <ac:picMkLst>
            <pc:docMk/>
            <pc:sldMk cId="354601193" sldId="983"/>
            <ac:picMk id="8" creationId="{A0C6CAA4-350C-476F-B0F3-6FA22C0CC351}"/>
          </ac:picMkLst>
        </pc:picChg>
        <pc:picChg chg="mod">
          <ac:chgData name="Vickers, Libby" userId="e250baef-1418-4325-b620-0f9540a0387b" providerId="ADAL" clId="{43A1A0FD-C0F5-4B47-9F17-4ADD535346F3}" dt="2022-11-29T15:35:35.111" v="1568"/>
          <ac:picMkLst>
            <pc:docMk/>
            <pc:sldMk cId="354601193" sldId="983"/>
            <ac:picMk id="12" creationId="{022D3BB7-0689-4AAB-EF28-D51A87F786AC}"/>
          </ac:picMkLst>
        </pc:picChg>
      </pc:sldChg>
      <pc:sldChg chg="del">
        <pc:chgData name="Vickers, Libby" userId="e250baef-1418-4325-b620-0f9540a0387b" providerId="ADAL" clId="{43A1A0FD-C0F5-4B47-9F17-4ADD535346F3}" dt="2022-11-29T15:38:12.282" v="1580" actId="2696"/>
        <pc:sldMkLst>
          <pc:docMk/>
          <pc:sldMk cId="563994431" sldId="986"/>
        </pc:sldMkLst>
      </pc:sldChg>
      <pc:sldChg chg="addSp delSp modSp mod">
        <pc:chgData name="Vickers, Libby" userId="e250baef-1418-4325-b620-0f9540a0387b" providerId="ADAL" clId="{43A1A0FD-C0F5-4B47-9F17-4ADD535346F3}" dt="2022-12-05T19:50:48.657" v="3153" actId="1076"/>
        <pc:sldMkLst>
          <pc:docMk/>
          <pc:sldMk cId="2036481603" sldId="989"/>
        </pc:sldMkLst>
        <pc:spChg chg="add mod">
          <ac:chgData name="Vickers, Libby" userId="e250baef-1418-4325-b620-0f9540a0387b" providerId="ADAL" clId="{43A1A0FD-C0F5-4B47-9F17-4ADD535346F3}" dt="2022-12-05T19:50:48.657" v="3153" actId="1076"/>
          <ac:spMkLst>
            <pc:docMk/>
            <pc:sldMk cId="2036481603" sldId="989"/>
            <ac:spMk id="5" creationId="{14347DF3-A4C2-B25A-0C52-691FB5F30051}"/>
          </ac:spMkLst>
        </pc:spChg>
        <pc:spChg chg="mod ord">
          <ac:chgData name="Vickers, Libby" userId="e250baef-1418-4325-b620-0f9540a0387b" providerId="ADAL" clId="{43A1A0FD-C0F5-4B47-9F17-4ADD535346F3}" dt="2022-11-28T02:13:14.017" v="220" actId="14100"/>
          <ac:spMkLst>
            <pc:docMk/>
            <pc:sldMk cId="2036481603" sldId="989"/>
            <ac:spMk id="9" creationId="{7FF6E1F2-1A14-40AA-AFA5-44F57C4415A7}"/>
          </ac:spMkLst>
        </pc:spChg>
        <pc:spChg chg="mod">
          <ac:chgData name="Vickers, Libby" userId="e250baef-1418-4325-b620-0f9540a0387b" providerId="ADAL" clId="{43A1A0FD-C0F5-4B47-9F17-4ADD535346F3}" dt="2022-11-28T02:12:52.352" v="217"/>
          <ac:spMkLst>
            <pc:docMk/>
            <pc:sldMk cId="2036481603" sldId="989"/>
            <ac:spMk id="13" creationId="{868D1001-92D1-7A95-147C-7E7FD8794DB4}"/>
          </ac:spMkLst>
        </pc:spChg>
        <pc:spChg chg="mod">
          <ac:chgData name="Vickers, Libby" userId="e250baef-1418-4325-b620-0f9540a0387b" providerId="ADAL" clId="{43A1A0FD-C0F5-4B47-9F17-4ADD535346F3}" dt="2022-11-28T02:12:52.352" v="217"/>
          <ac:spMkLst>
            <pc:docMk/>
            <pc:sldMk cId="2036481603" sldId="989"/>
            <ac:spMk id="14" creationId="{61858DF8-5673-043E-C92F-89B0A5D81FA0}"/>
          </ac:spMkLst>
        </pc:spChg>
        <pc:spChg chg="mod">
          <ac:chgData name="Vickers, Libby" userId="e250baef-1418-4325-b620-0f9540a0387b" providerId="ADAL" clId="{43A1A0FD-C0F5-4B47-9F17-4ADD535346F3}" dt="2022-11-28T02:12:52.352" v="217"/>
          <ac:spMkLst>
            <pc:docMk/>
            <pc:sldMk cId="2036481603" sldId="989"/>
            <ac:spMk id="18" creationId="{E05E2491-9263-CC1A-FDC3-750FB6AC5375}"/>
          </ac:spMkLst>
        </pc:spChg>
        <pc:spChg chg="mod">
          <ac:chgData name="Vickers, Libby" userId="e250baef-1418-4325-b620-0f9540a0387b" providerId="ADAL" clId="{43A1A0FD-C0F5-4B47-9F17-4ADD535346F3}" dt="2022-11-28T02:12:52.352" v="217"/>
          <ac:spMkLst>
            <pc:docMk/>
            <pc:sldMk cId="2036481603" sldId="989"/>
            <ac:spMk id="19" creationId="{436876B5-5F06-426A-B8EB-BBAE0777AAC5}"/>
          </ac:spMkLst>
        </pc:spChg>
        <pc:spChg chg="del">
          <ac:chgData name="Vickers, Libby" userId="e250baef-1418-4325-b620-0f9540a0387b" providerId="ADAL" clId="{43A1A0FD-C0F5-4B47-9F17-4ADD535346F3}" dt="2022-11-28T02:12:41.781" v="214" actId="478"/>
          <ac:spMkLst>
            <pc:docMk/>
            <pc:sldMk cId="2036481603" sldId="989"/>
            <ac:spMk id="22" creationId="{539D17E8-93FF-44C4-A067-819217B25D6F}"/>
          </ac:spMkLst>
        </pc:spChg>
        <pc:spChg chg="mod">
          <ac:chgData name="Vickers, Libby" userId="e250baef-1418-4325-b620-0f9540a0387b" providerId="ADAL" clId="{43A1A0FD-C0F5-4B47-9F17-4ADD535346F3}" dt="2022-11-28T02:12:52.352" v="217"/>
          <ac:spMkLst>
            <pc:docMk/>
            <pc:sldMk cId="2036481603" sldId="989"/>
            <ac:spMk id="28" creationId="{4FBD2E03-9224-5CAC-59C5-269C266D69AE}"/>
          </ac:spMkLst>
        </pc:spChg>
        <pc:spChg chg="mod">
          <ac:chgData name="Vickers, Libby" userId="e250baef-1418-4325-b620-0f9540a0387b" providerId="ADAL" clId="{43A1A0FD-C0F5-4B47-9F17-4ADD535346F3}" dt="2022-11-28T02:12:52.352" v="217"/>
          <ac:spMkLst>
            <pc:docMk/>
            <pc:sldMk cId="2036481603" sldId="989"/>
            <ac:spMk id="29" creationId="{7F27697A-AA2B-E0B2-BF64-77B3DF7D384D}"/>
          </ac:spMkLst>
        </pc:spChg>
        <pc:spChg chg="mod">
          <ac:chgData name="Vickers, Libby" userId="e250baef-1418-4325-b620-0f9540a0387b" providerId="ADAL" clId="{43A1A0FD-C0F5-4B47-9F17-4ADD535346F3}" dt="2022-11-28T02:12:52.352" v="217"/>
          <ac:spMkLst>
            <pc:docMk/>
            <pc:sldMk cId="2036481603" sldId="989"/>
            <ac:spMk id="30" creationId="{CB7568B9-4E96-D512-F876-63E6E0B981EB}"/>
          </ac:spMkLst>
        </pc:spChg>
        <pc:spChg chg="mod">
          <ac:chgData name="Vickers, Libby" userId="e250baef-1418-4325-b620-0f9540a0387b" providerId="ADAL" clId="{43A1A0FD-C0F5-4B47-9F17-4ADD535346F3}" dt="2022-11-28T02:12:52.352" v="217"/>
          <ac:spMkLst>
            <pc:docMk/>
            <pc:sldMk cId="2036481603" sldId="989"/>
            <ac:spMk id="31" creationId="{27B8F054-34BA-59A1-1161-079BCD4B7356}"/>
          </ac:spMkLst>
        </pc:spChg>
        <pc:spChg chg="mod">
          <ac:chgData name="Vickers, Libby" userId="e250baef-1418-4325-b620-0f9540a0387b" providerId="ADAL" clId="{43A1A0FD-C0F5-4B47-9F17-4ADD535346F3}" dt="2022-11-28T02:12:52.352" v="217"/>
          <ac:spMkLst>
            <pc:docMk/>
            <pc:sldMk cId="2036481603" sldId="989"/>
            <ac:spMk id="32" creationId="{D1CFEBF4-B405-CC75-4C83-F36199653E00}"/>
          </ac:spMkLst>
        </pc:spChg>
        <pc:spChg chg="mod">
          <ac:chgData name="Vickers, Libby" userId="e250baef-1418-4325-b620-0f9540a0387b" providerId="ADAL" clId="{43A1A0FD-C0F5-4B47-9F17-4ADD535346F3}" dt="2022-11-28T02:12:52.352" v="217"/>
          <ac:spMkLst>
            <pc:docMk/>
            <pc:sldMk cId="2036481603" sldId="989"/>
            <ac:spMk id="33" creationId="{174476CE-F44B-B708-09A6-ACFAC7EEBD8F}"/>
          </ac:spMkLst>
        </pc:spChg>
        <pc:grpChg chg="add mod">
          <ac:chgData name="Vickers, Libby" userId="e250baef-1418-4325-b620-0f9540a0387b" providerId="ADAL" clId="{43A1A0FD-C0F5-4B47-9F17-4ADD535346F3}" dt="2022-11-28T02:12:52.352" v="217"/>
          <ac:grpSpMkLst>
            <pc:docMk/>
            <pc:sldMk cId="2036481603" sldId="989"/>
            <ac:grpSpMk id="2" creationId="{A4E33D90-A206-3AE3-6F83-B2F67F3F7B7B}"/>
          </ac:grpSpMkLst>
        </pc:grpChg>
        <pc:grpChg chg="mod">
          <ac:chgData name="Vickers, Libby" userId="e250baef-1418-4325-b620-0f9540a0387b" providerId="ADAL" clId="{43A1A0FD-C0F5-4B47-9F17-4ADD535346F3}" dt="2022-11-28T02:12:52.352" v="217"/>
          <ac:grpSpMkLst>
            <pc:docMk/>
            <pc:sldMk cId="2036481603" sldId="989"/>
            <ac:grpSpMk id="3" creationId="{817CB150-B18C-C279-3885-CECDFA777A88}"/>
          </ac:grpSpMkLst>
        </pc:grpChg>
        <pc:grpChg chg="del">
          <ac:chgData name="Vickers, Libby" userId="e250baef-1418-4325-b620-0f9540a0387b" providerId="ADAL" clId="{43A1A0FD-C0F5-4B47-9F17-4ADD535346F3}" dt="2022-11-28T02:12:37.956" v="213" actId="478"/>
          <ac:grpSpMkLst>
            <pc:docMk/>
            <pc:sldMk cId="2036481603" sldId="989"/>
            <ac:grpSpMk id="12" creationId="{8C60615E-D52D-4DFB-BC37-B3BEAF5F8A22}"/>
          </ac:grpSpMkLst>
        </pc:grpChg>
        <pc:grpChg chg="mod">
          <ac:chgData name="Vickers, Libby" userId="e250baef-1418-4325-b620-0f9540a0387b" providerId="ADAL" clId="{43A1A0FD-C0F5-4B47-9F17-4ADD535346F3}" dt="2022-11-28T02:12:52.352" v="217"/>
          <ac:grpSpMkLst>
            <pc:docMk/>
            <pc:sldMk cId="2036481603" sldId="989"/>
            <ac:grpSpMk id="25" creationId="{EBD417FF-7CE4-2F4F-55F0-3B12FFED47E1}"/>
          </ac:grpSpMkLst>
        </pc:grpChg>
        <pc:picChg chg="mod">
          <ac:chgData name="Vickers, Libby" userId="e250baef-1418-4325-b620-0f9540a0387b" providerId="ADAL" clId="{43A1A0FD-C0F5-4B47-9F17-4ADD535346F3}" dt="2022-11-28T02:12:52.352" v="217"/>
          <ac:picMkLst>
            <pc:docMk/>
            <pc:sldMk cId="2036481603" sldId="989"/>
            <ac:picMk id="4" creationId="{B2A45367-9FA1-8C7E-E400-1FAAF2F9F7ED}"/>
          </ac:picMkLst>
        </pc:picChg>
        <pc:picChg chg="mod">
          <ac:chgData name="Vickers, Libby" userId="e250baef-1418-4325-b620-0f9540a0387b" providerId="ADAL" clId="{43A1A0FD-C0F5-4B47-9F17-4ADD535346F3}" dt="2022-11-28T02:12:52.352" v="217"/>
          <ac:picMkLst>
            <pc:docMk/>
            <pc:sldMk cId="2036481603" sldId="989"/>
            <ac:picMk id="6" creationId="{997CE795-FF7D-DC59-BD95-8B898A4CE703}"/>
          </ac:picMkLst>
        </pc:picChg>
        <pc:picChg chg="del">
          <ac:chgData name="Vickers, Libby" userId="e250baef-1418-4325-b620-0f9540a0387b" providerId="ADAL" clId="{43A1A0FD-C0F5-4B47-9F17-4ADD535346F3}" dt="2022-11-28T02:12:46.997" v="215" actId="478"/>
          <ac:picMkLst>
            <pc:docMk/>
            <pc:sldMk cId="2036481603" sldId="989"/>
            <ac:picMk id="16" creationId="{DB6F685E-6C15-4FA9-9671-1EE7F9AA1ACF}"/>
          </ac:picMkLst>
        </pc:picChg>
        <pc:picChg chg="mod">
          <ac:chgData name="Vickers, Libby" userId="e250baef-1418-4325-b620-0f9540a0387b" providerId="ADAL" clId="{43A1A0FD-C0F5-4B47-9F17-4ADD535346F3}" dt="2022-11-28T02:12:52.352" v="217"/>
          <ac:picMkLst>
            <pc:docMk/>
            <pc:sldMk cId="2036481603" sldId="989"/>
            <ac:picMk id="21" creationId="{DBC76ED5-6DFD-F57F-7AAE-FA3DA79FD20B}"/>
          </ac:picMkLst>
        </pc:picChg>
        <pc:picChg chg="mod">
          <ac:chgData name="Vickers, Libby" userId="e250baef-1418-4325-b620-0f9540a0387b" providerId="ADAL" clId="{43A1A0FD-C0F5-4B47-9F17-4ADD535346F3}" dt="2022-11-28T02:12:52.352" v="217"/>
          <ac:picMkLst>
            <pc:docMk/>
            <pc:sldMk cId="2036481603" sldId="989"/>
            <ac:picMk id="27" creationId="{A6BF0803-2CCE-F85A-CC08-FC845872827E}"/>
          </ac:picMkLst>
        </pc:picChg>
      </pc:sldChg>
      <pc:sldChg chg="addSp delSp modSp mod modAnim">
        <pc:chgData name="Vickers, Libby" userId="e250baef-1418-4325-b620-0f9540a0387b" providerId="ADAL" clId="{43A1A0FD-C0F5-4B47-9F17-4ADD535346F3}" dt="2022-11-28T02:21:27.951" v="304" actId="1076"/>
        <pc:sldMkLst>
          <pc:docMk/>
          <pc:sldMk cId="2754341342" sldId="990"/>
        </pc:sldMkLst>
        <pc:spChg chg="add mod">
          <ac:chgData name="Vickers, Libby" userId="e250baef-1418-4325-b620-0f9540a0387b" providerId="ADAL" clId="{43A1A0FD-C0F5-4B47-9F17-4ADD535346F3}" dt="2022-11-28T02:15:20.561" v="248" actId="14100"/>
          <ac:spMkLst>
            <pc:docMk/>
            <pc:sldMk cId="2754341342" sldId="990"/>
            <ac:spMk id="2" creationId="{10910DCB-67F3-1859-3BE1-7DB18138CAE1}"/>
          </ac:spMkLst>
        </pc:spChg>
        <pc:spChg chg="add mod topLvl">
          <ac:chgData name="Vickers, Libby" userId="e250baef-1418-4325-b620-0f9540a0387b" providerId="ADAL" clId="{43A1A0FD-C0F5-4B47-9F17-4ADD535346F3}" dt="2022-11-28T02:19:08.815" v="281" actId="164"/>
          <ac:spMkLst>
            <pc:docMk/>
            <pc:sldMk cId="2754341342" sldId="990"/>
            <ac:spMk id="14" creationId="{F3DD3F78-692C-8F50-DCC3-05685F0C620D}"/>
          </ac:spMkLst>
        </pc:spChg>
        <pc:spChg chg="mod">
          <ac:chgData name="Vickers, Libby" userId="e250baef-1418-4325-b620-0f9540a0387b" providerId="ADAL" clId="{43A1A0FD-C0F5-4B47-9F17-4ADD535346F3}" dt="2022-11-28T02:18:10.609" v="273"/>
          <ac:spMkLst>
            <pc:docMk/>
            <pc:sldMk cId="2754341342" sldId="990"/>
            <ac:spMk id="28" creationId="{C3078802-0A0B-F10E-FAE4-80B7E5CEDFDF}"/>
          </ac:spMkLst>
        </pc:spChg>
        <pc:spChg chg="mod">
          <ac:chgData name="Vickers, Libby" userId="e250baef-1418-4325-b620-0f9540a0387b" providerId="ADAL" clId="{43A1A0FD-C0F5-4B47-9F17-4ADD535346F3}" dt="2022-11-28T02:18:10.609" v="273"/>
          <ac:spMkLst>
            <pc:docMk/>
            <pc:sldMk cId="2754341342" sldId="990"/>
            <ac:spMk id="29" creationId="{9B07E9A0-C90E-10F9-5863-8784AD3B07CF}"/>
          </ac:spMkLst>
        </pc:spChg>
        <pc:spChg chg="mod">
          <ac:chgData name="Vickers, Libby" userId="e250baef-1418-4325-b620-0f9540a0387b" providerId="ADAL" clId="{43A1A0FD-C0F5-4B47-9F17-4ADD535346F3}" dt="2022-11-28T02:18:10.609" v="273"/>
          <ac:spMkLst>
            <pc:docMk/>
            <pc:sldMk cId="2754341342" sldId="990"/>
            <ac:spMk id="30" creationId="{97FCC663-00DD-2DB0-F41D-D7E840BDD950}"/>
          </ac:spMkLst>
        </pc:spChg>
        <pc:spChg chg="mod">
          <ac:chgData name="Vickers, Libby" userId="e250baef-1418-4325-b620-0f9540a0387b" providerId="ADAL" clId="{43A1A0FD-C0F5-4B47-9F17-4ADD535346F3}" dt="2022-11-28T02:18:10.609" v="273"/>
          <ac:spMkLst>
            <pc:docMk/>
            <pc:sldMk cId="2754341342" sldId="990"/>
            <ac:spMk id="31" creationId="{CCD48187-E759-60B5-CF3F-624F67D6E361}"/>
          </ac:spMkLst>
        </pc:spChg>
        <pc:spChg chg="mod">
          <ac:chgData name="Vickers, Libby" userId="e250baef-1418-4325-b620-0f9540a0387b" providerId="ADAL" clId="{43A1A0FD-C0F5-4B47-9F17-4ADD535346F3}" dt="2022-11-28T02:18:10.609" v="273"/>
          <ac:spMkLst>
            <pc:docMk/>
            <pc:sldMk cId="2754341342" sldId="990"/>
            <ac:spMk id="36" creationId="{EBE1EF78-CA45-BADD-2B71-7362529961FE}"/>
          </ac:spMkLst>
        </pc:spChg>
        <pc:spChg chg="mod">
          <ac:chgData name="Vickers, Libby" userId="e250baef-1418-4325-b620-0f9540a0387b" providerId="ADAL" clId="{43A1A0FD-C0F5-4B47-9F17-4ADD535346F3}" dt="2022-11-28T02:18:10.609" v="273"/>
          <ac:spMkLst>
            <pc:docMk/>
            <pc:sldMk cId="2754341342" sldId="990"/>
            <ac:spMk id="37" creationId="{0FB496F0-81B1-4AE2-506A-FCD2DA17E375}"/>
          </ac:spMkLst>
        </pc:spChg>
        <pc:spChg chg="mod">
          <ac:chgData name="Vickers, Libby" userId="e250baef-1418-4325-b620-0f9540a0387b" providerId="ADAL" clId="{43A1A0FD-C0F5-4B47-9F17-4ADD535346F3}" dt="2022-11-28T02:18:10.609" v="273"/>
          <ac:spMkLst>
            <pc:docMk/>
            <pc:sldMk cId="2754341342" sldId="990"/>
            <ac:spMk id="38" creationId="{7B7F40B8-DF94-B8C5-5C21-585E87971344}"/>
          </ac:spMkLst>
        </pc:spChg>
        <pc:spChg chg="mod">
          <ac:chgData name="Vickers, Libby" userId="e250baef-1418-4325-b620-0f9540a0387b" providerId="ADAL" clId="{43A1A0FD-C0F5-4B47-9F17-4ADD535346F3}" dt="2022-11-28T02:18:10.609" v="273"/>
          <ac:spMkLst>
            <pc:docMk/>
            <pc:sldMk cId="2754341342" sldId="990"/>
            <ac:spMk id="39" creationId="{5CEEFFD0-2592-39B0-235B-8F65C34E111C}"/>
          </ac:spMkLst>
        </pc:spChg>
        <pc:spChg chg="mod">
          <ac:chgData name="Vickers, Libby" userId="e250baef-1418-4325-b620-0f9540a0387b" providerId="ADAL" clId="{43A1A0FD-C0F5-4B47-9F17-4ADD535346F3}" dt="2022-11-28T02:18:10.609" v="273"/>
          <ac:spMkLst>
            <pc:docMk/>
            <pc:sldMk cId="2754341342" sldId="990"/>
            <ac:spMk id="40" creationId="{31AEC67F-D767-400F-6AFB-7CC79F538D9F}"/>
          </ac:spMkLst>
        </pc:spChg>
        <pc:spChg chg="mod">
          <ac:chgData name="Vickers, Libby" userId="e250baef-1418-4325-b620-0f9540a0387b" providerId="ADAL" clId="{43A1A0FD-C0F5-4B47-9F17-4ADD535346F3}" dt="2022-11-28T02:18:10.609" v="273"/>
          <ac:spMkLst>
            <pc:docMk/>
            <pc:sldMk cId="2754341342" sldId="990"/>
            <ac:spMk id="41" creationId="{FC8FB032-9027-5F54-B22A-1F7661E29B9E}"/>
          </ac:spMkLst>
        </pc:spChg>
        <pc:spChg chg="add mod">
          <ac:chgData name="Vickers, Libby" userId="e250baef-1418-4325-b620-0f9540a0387b" providerId="ADAL" clId="{43A1A0FD-C0F5-4B47-9F17-4ADD535346F3}" dt="2022-11-28T02:19:03.033" v="280" actId="164"/>
          <ac:spMkLst>
            <pc:docMk/>
            <pc:sldMk cId="2754341342" sldId="990"/>
            <ac:spMk id="42" creationId="{2C8C89E7-A222-4C26-F724-E64C6C9D74CF}"/>
          </ac:spMkLst>
        </pc:spChg>
        <pc:grpChg chg="add del mod">
          <ac:chgData name="Vickers, Libby" userId="e250baef-1418-4325-b620-0f9540a0387b" providerId="ADAL" clId="{43A1A0FD-C0F5-4B47-9F17-4ADD535346F3}" dt="2022-11-28T02:18:01.793" v="272" actId="165"/>
          <ac:grpSpMkLst>
            <pc:docMk/>
            <pc:sldMk cId="2754341342" sldId="990"/>
            <ac:grpSpMk id="17" creationId="{76DD4AEE-0496-672F-4F87-BACD522927A0}"/>
          </ac:grpSpMkLst>
        </pc:grpChg>
        <pc:grpChg chg="add del mod">
          <ac:chgData name="Vickers, Libby" userId="e250baef-1418-4325-b620-0f9540a0387b" providerId="ADAL" clId="{43A1A0FD-C0F5-4B47-9F17-4ADD535346F3}" dt="2022-11-28T02:18:14.352" v="274"/>
          <ac:grpSpMkLst>
            <pc:docMk/>
            <pc:sldMk cId="2754341342" sldId="990"/>
            <ac:grpSpMk id="19" creationId="{B8049908-A3D4-5BAB-CCBB-A6F755564B05}"/>
          </ac:grpSpMkLst>
        </pc:grpChg>
        <pc:grpChg chg="mod">
          <ac:chgData name="Vickers, Libby" userId="e250baef-1418-4325-b620-0f9540a0387b" providerId="ADAL" clId="{43A1A0FD-C0F5-4B47-9F17-4ADD535346F3}" dt="2022-11-28T02:18:10.609" v="273"/>
          <ac:grpSpMkLst>
            <pc:docMk/>
            <pc:sldMk cId="2754341342" sldId="990"/>
            <ac:grpSpMk id="21" creationId="{DA7223F7-16D9-0A82-5F29-D5C3C8A91316}"/>
          </ac:grpSpMkLst>
        </pc:grpChg>
        <pc:grpChg chg="mod">
          <ac:chgData name="Vickers, Libby" userId="e250baef-1418-4325-b620-0f9540a0387b" providerId="ADAL" clId="{43A1A0FD-C0F5-4B47-9F17-4ADD535346F3}" dt="2022-11-28T02:18:10.609" v="273"/>
          <ac:grpSpMkLst>
            <pc:docMk/>
            <pc:sldMk cId="2754341342" sldId="990"/>
            <ac:grpSpMk id="33" creationId="{153FD231-0782-7963-5D45-C9AF48AEA0C3}"/>
          </ac:grpSpMkLst>
        </pc:grpChg>
        <pc:grpChg chg="add mod">
          <ac:chgData name="Vickers, Libby" userId="e250baef-1418-4325-b620-0f9540a0387b" providerId="ADAL" clId="{43A1A0FD-C0F5-4B47-9F17-4ADD535346F3}" dt="2022-11-28T02:20:36.123" v="302" actId="1035"/>
          <ac:grpSpMkLst>
            <pc:docMk/>
            <pc:sldMk cId="2754341342" sldId="990"/>
            <ac:grpSpMk id="43" creationId="{3FF40B1F-E46C-F343-3B01-61982A4A679F}"/>
          </ac:grpSpMkLst>
        </pc:grpChg>
        <pc:grpChg chg="add mod">
          <ac:chgData name="Vickers, Libby" userId="e250baef-1418-4325-b620-0f9540a0387b" providerId="ADAL" clId="{43A1A0FD-C0F5-4B47-9F17-4ADD535346F3}" dt="2022-11-28T02:19:59.244" v="292" actId="1035"/>
          <ac:grpSpMkLst>
            <pc:docMk/>
            <pc:sldMk cId="2754341342" sldId="990"/>
            <ac:grpSpMk id="44" creationId="{6A156505-9FE4-34AD-A547-4958932BC8F1}"/>
          </ac:grpSpMkLst>
        </pc:grpChg>
        <pc:picChg chg="mod">
          <ac:chgData name="Vickers, Libby" userId="e250baef-1418-4325-b620-0f9540a0387b" providerId="ADAL" clId="{43A1A0FD-C0F5-4B47-9F17-4ADD535346F3}" dt="2022-11-28T02:19:03.033" v="280" actId="164"/>
          <ac:picMkLst>
            <pc:docMk/>
            <pc:sldMk cId="2754341342" sldId="990"/>
            <ac:picMk id="3" creationId="{D6CA8933-76A2-4CF3-9F99-A40AFAB7540B}"/>
          </ac:picMkLst>
        </pc:picChg>
        <pc:picChg chg="mod topLvl">
          <ac:chgData name="Vickers, Libby" userId="e250baef-1418-4325-b620-0f9540a0387b" providerId="ADAL" clId="{43A1A0FD-C0F5-4B47-9F17-4ADD535346F3}" dt="2022-11-28T02:19:08.815" v="281" actId="164"/>
          <ac:picMkLst>
            <pc:docMk/>
            <pc:sldMk cId="2754341342" sldId="990"/>
            <ac:picMk id="6" creationId="{317AD9E5-5FDD-40DB-B07D-661416848FDA}"/>
          </ac:picMkLst>
        </pc:picChg>
        <pc:picChg chg="mod ord">
          <ac:chgData name="Vickers, Libby" userId="e250baef-1418-4325-b620-0f9540a0387b" providerId="ADAL" clId="{43A1A0FD-C0F5-4B47-9F17-4ADD535346F3}" dt="2022-11-28T02:16:05.677" v="253" actId="1076"/>
          <ac:picMkLst>
            <pc:docMk/>
            <pc:sldMk cId="2754341342" sldId="990"/>
            <ac:picMk id="18" creationId="{1CD58F67-311E-4550-B950-37773C0A8ACE}"/>
          </ac:picMkLst>
        </pc:picChg>
        <pc:picChg chg="mod">
          <ac:chgData name="Vickers, Libby" userId="e250baef-1418-4325-b620-0f9540a0387b" providerId="ADAL" clId="{43A1A0FD-C0F5-4B47-9F17-4ADD535346F3}" dt="2022-11-28T02:18:10.609" v="273"/>
          <ac:picMkLst>
            <pc:docMk/>
            <pc:sldMk cId="2754341342" sldId="990"/>
            <ac:picMk id="26" creationId="{7443E95C-04E5-BB49-EBA0-2ECC31E112DE}"/>
          </ac:picMkLst>
        </pc:picChg>
        <pc:picChg chg="mod">
          <ac:chgData name="Vickers, Libby" userId="e250baef-1418-4325-b620-0f9540a0387b" providerId="ADAL" clId="{43A1A0FD-C0F5-4B47-9F17-4ADD535346F3}" dt="2022-11-28T02:18:10.609" v="273"/>
          <ac:picMkLst>
            <pc:docMk/>
            <pc:sldMk cId="2754341342" sldId="990"/>
            <ac:picMk id="27" creationId="{A79A78E6-C6CC-AABB-3784-66187E49480B}"/>
          </ac:picMkLst>
        </pc:picChg>
        <pc:picChg chg="mod">
          <ac:chgData name="Vickers, Libby" userId="e250baef-1418-4325-b620-0f9540a0387b" providerId="ADAL" clId="{43A1A0FD-C0F5-4B47-9F17-4ADD535346F3}" dt="2022-11-28T02:18:10.609" v="273"/>
          <ac:picMkLst>
            <pc:docMk/>
            <pc:sldMk cId="2754341342" sldId="990"/>
            <ac:picMk id="32" creationId="{58D997D7-46D2-30CC-31D7-4AA6039DF53D}"/>
          </ac:picMkLst>
        </pc:picChg>
        <pc:picChg chg="mod">
          <ac:chgData name="Vickers, Libby" userId="e250baef-1418-4325-b620-0f9540a0387b" providerId="ADAL" clId="{43A1A0FD-C0F5-4B47-9F17-4ADD535346F3}" dt="2022-11-28T02:18:10.609" v="273"/>
          <ac:picMkLst>
            <pc:docMk/>
            <pc:sldMk cId="2754341342" sldId="990"/>
            <ac:picMk id="35" creationId="{CD3891F4-7167-CB77-DA76-F4F97E951E04}"/>
          </ac:picMkLst>
        </pc:picChg>
        <pc:picChg chg="add mod">
          <ac:chgData name="Vickers, Libby" userId="e250baef-1418-4325-b620-0f9540a0387b" providerId="ADAL" clId="{43A1A0FD-C0F5-4B47-9F17-4ADD535346F3}" dt="2022-11-28T02:21:27.951" v="304" actId="1076"/>
          <ac:picMkLst>
            <pc:docMk/>
            <pc:sldMk cId="2754341342" sldId="990"/>
            <ac:picMk id="46" creationId="{F03498C7-4949-4AC2-B2F9-95F1C3E10F0C}"/>
          </ac:picMkLst>
        </pc:picChg>
      </pc:sldChg>
      <pc:sldChg chg="addSp modSp mod">
        <pc:chgData name="Vickers, Libby" userId="e250baef-1418-4325-b620-0f9540a0387b" providerId="ADAL" clId="{43A1A0FD-C0F5-4B47-9F17-4ADD535346F3}" dt="2022-11-28T02:22:02.384" v="322" actId="1076"/>
        <pc:sldMkLst>
          <pc:docMk/>
          <pc:sldMk cId="552334442" sldId="992"/>
        </pc:sldMkLst>
        <pc:spChg chg="mod ord">
          <ac:chgData name="Vickers, Libby" userId="e250baef-1418-4325-b620-0f9540a0387b" providerId="ADAL" clId="{43A1A0FD-C0F5-4B47-9F17-4ADD535346F3}" dt="2022-11-28T02:22:02.384" v="322" actId="1076"/>
          <ac:spMkLst>
            <pc:docMk/>
            <pc:sldMk cId="552334442" sldId="992"/>
            <ac:spMk id="2" creationId="{F6B6870C-5C36-4249-8A99-8AE0460F29A2}"/>
          </ac:spMkLst>
        </pc:spChg>
        <pc:picChg chg="add mod">
          <ac:chgData name="Vickers, Libby" userId="e250baef-1418-4325-b620-0f9540a0387b" providerId="ADAL" clId="{43A1A0FD-C0F5-4B47-9F17-4ADD535346F3}" dt="2022-11-28T02:21:55.636" v="321" actId="1038"/>
          <ac:picMkLst>
            <pc:docMk/>
            <pc:sldMk cId="552334442" sldId="992"/>
            <ac:picMk id="6" creationId="{0AA317B1-7088-DFB6-5699-BEEB61151CA8}"/>
          </ac:picMkLst>
        </pc:picChg>
      </pc:sldChg>
      <pc:sldChg chg="addSp delSp modSp mod">
        <pc:chgData name="Vickers, Libby" userId="e250baef-1418-4325-b620-0f9540a0387b" providerId="ADAL" clId="{43A1A0FD-C0F5-4B47-9F17-4ADD535346F3}" dt="2022-11-28T02:22:47.915" v="330" actId="1076"/>
        <pc:sldMkLst>
          <pc:docMk/>
          <pc:sldMk cId="168216998" sldId="993"/>
        </pc:sldMkLst>
        <pc:spChg chg="mod ord">
          <ac:chgData name="Vickers, Libby" userId="e250baef-1418-4325-b620-0f9540a0387b" providerId="ADAL" clId="{43A1A0FD-C0F5-4B47-9F17-4ADD535346F3}" dt="2022-11-28T02:22:47.915" v="330" actId="1076"/>
          <ac:spMkLst>
            <pc:docMk/>
            <pc:sldMk cId="168216998" sldId="993"/>
            <ac:spMk id="2" creationId="{F6B6870C-5C36-4249-8A99-8AE0460F29A2}"/>
          </ac:spMkLst>
        </pc:spChg>
        <pc:picChg chg="del">
          <ac:chgData name="Vickers, Libby" userId="e250baef-1418-4325-b620-0f9540a0387b" providerId="ADAL" clId="{43A1A0FD-C0F5-4B47-9F17-4ADD535346F3}" dt="2022-11-28T02:22:21.841" v="324" actId="478"/>
          <ac:picMkLst>
            <pc:docMk/>
            <pc:sldMk cId="168216998" sldId="993"/>
            <ac:picMk id="5" creationId="{B9319FB2-F22C-4FBC-BF1B-3D333B71F3EF}"/>
          </ac:picMkLst>
        </pc:picChg>
        <pc:picChg chg="add mod ord">
          <ac:chgData name="Vickers, Libby" userId="e250baef-1418-4325-b620-0f9540a0387b" providerId="ADAL" clId="{43A1A0FD-C0F5-4B47-9F17-4ADD535346F3}" dt="2022-11-28T02:22:42.183" v="329" actId="1076"/>
          <ac:picMkLst>
            <pc:docMk/>
            <pc:sldMk cId="168216998" sldId="993"/>
            <ac:picMk id="6" creationId="{1041F0AA-658A-495F-BA03-A30C4CBF70A6}"/>
          </ac:picMkLst>
        </pc:picChg>
      </pc:sldChg>
      <pc:sldChg chg="addSp delSp modSp mod">
        <pc:chgData name="Vickers, Libby" userId="e250baef-1418-4325-b620-0f9540a0387b" providerId="ADAL" clId="{43A1A0FD-C0F5-4B47-9F17-4ADD535346F3}" dt="2022-11-28T02:23:19.326" v="336" actId="1076"/>
        <pc:sldMkLst>
          <pc:docMk/>
          <pc:sldMk cId="416117100" sldId="995"/>
        </pc:sldMkLst>
        <pc:spChg chg="mod ord">
          <ac:chgData name="Vickers, Libby" userId="e250baef-1418-4325-b620-0f9540a0387b" providerId="ADAL" clId="{43A1A0FD-C0F5-4B47-9F17-4ADD535346F3}" dt="2022-11-28T02:23:19.326" v="336" actId="1076"/>
          <ac:spMkLst>
            <pc:docMk/>
            <pc:sldMk cId="416117100" sldId="995"/>
            <ac:spMk id="2" creationId="{F6B6870C-5C36-4249-8A99-8AE0460F29A2}"/>
          </ac:spMkLst>
        </pc:spChg>
        <pc:picChg chg="del">
          <ac:chgData name="Vickers, Libby" userId="e250baef-1418-4325-b620-0f9540a0387b" providerId="ADAL" clId="{43A1A0FD-C0F5-4B47-9F17-4ADD535346F3}" dt="2022-11-28T02:23:06.777" v="333" actId="478"/>
          <ac:picMkLst>
            <pc:docMk/>
            <pc:sldMk cId="416117100" sldId="995"/>
            <ac:picMk id="5" creationId="{B9319FB2-F22C-4FBC-BF1B-3D333B71F3EF}"/>
          </ac:picMkLst>
        </pc:picChg>
        <pc:picChg chg="add mod">
          <ac:chgData name="Vickers, Libby" userId="e250baef-1418-4325-b620-0f9540a0387b" providerId="ADAL" clId="{43A1A0FD-C0F5-4B47-9F17-4ADD535346F3}" dt="2022-11-28T02:23:11.369" v="334" actId="1076"/>
          <ac:picMkLst>
            <pc:docMk/>
            <pc:sldMk cId="416117100" sldId="995"/>
            <ac:picMk id="6" creationId="{69A20D84-6CA8-50D1-FF93-65098DEB0877}"/>
          </ac:picMkLst>
        </pc:picChg>
      </pc:sldChg>
      <pc:sldChg chg="addSp delSp modSp mod">
        <pc:chgData name="Vickers, Libby" userId="e250baef-1418-4325-b620-0f9540a0387b" providerId="ADAL" clId="{43A1A0FD-C0F5-4B47-9F17-4ADD535346F3}" dt="2022-11-28T02:23:48.250" v="342" actId="14100"/>
        <pc:sldMkLst>
          <pc:docMk/>
          <pc:sldMk cId="2555982092" sldId="996"/>
        </pc:sldMkLst>
        <pc:spChg chg="mod ord">
          <ac:chgData name="Vickers, Libby" userId="e250baef-1418-4325-b620-0f9540a0387b" providerId="ADAL" clId="{43A1A0FD-C0F5-4B47-9F17-4ADD535346F3}" dt="2022-11-28T02:23:48.250" v="342" actId="14100"/>
          <ac:spMkLst>
            <pc:docMk/>
            <pc:sldMk cId="2555982092" sldId="996"/>
            <ac:spMk id="2" creationId="{F6B6870C-5C36-4249-8A99-8AE0460F29A2}"/>
          </ac:spMkLst>
        </pc:spChg>
        <pc:picChg chg="del">
          <ac:chgData name="Vickers, Libby" userId="e250baef-1418-4325-b620-0f9540a0387b" providerId="ADAL" clId="{43A1A0FD-C0F5-4B47-9F17-4ADD535346F3}" dt="2022-11-28T02:23:25.258" v="337" actId="478"/>
          <ac:picMkLst>
            <pc:docMk/>
            <pc:sldMk cId="2555982092" sldId="996"/>
            <ac:picMk id="5" creationId="{B9319FB2-F22C-4FBC-BF1B-3D333B71F3EF}"/>
          </ac:picMkLst>
        </pc:picChg>
        <pc:picChg chg="add mod">
          <ac:chgData name="Vickers, Libby" userId="e250baef-1418-4325-b620-0f9540a0387b" providerId="ADAL" clId="{43A1A0FD-C0F5-4B47-9F17-4ADD535346F3}" dt="2022-11-28T02:23:37.653" v="340" actId="1076"/>
          <ac:picMkLst>
            <pc:docMk/>
            <pc:sldMk cId="2555982092" sldId="996"/>
            <ac:picMk id="9" creationId="{5EA6FC72-6035-7CB9-A58E-6854DBBE5FB0}"/>
          </ac:picMkLst>
        </pc:picChg>
      </pc:sldChg>
      <pc:sldChg chg="addSp delSp modSp mod">
        <pc:chgData name="Vickers, Libby" userId="e250baef-1418-4325-b620-0f9540a0387b" providerId="ADAL" clId="{43A1A0FD-C0F5-4B47-9F17-4ADD535346F3}" dt="2022-11-28T02:24:14.504" v="352" actId="1036"/>
        <pc:sldMkLst>
          <pc:docMk/>
          <pc:sldMk cId="3341008910" sldId="997"/>
        </pc:sldMkLst>
        <pc:spChg chg="mod ord">
          <ac:chgData name="Vickers, Libby" userId="e250baef-1418-4325-b620-0f9540a0387b" providerId="ADAL" clId="{43A1A0FD-C0F5-4B47-9F17-4ADD535346F3}" dt="2022-11-28T02:24:14.504" v="352" actId="1036"/>
          <ac:spMkLst>
            <pc:docMk/>
            <pc:sldMk cId="3341008910" sldId="997"/>
            <ac:spMk id="2" creationId="{F6B6870C-5C36-4249-8A99-8AE0460F29A2}"/>
          </ac:spMkLst>
        </pc:spChg>
        <pc:picChg chg="del">
          <ac:chgData name="Vickers, Libby" userId="e250baef-1418-4325-b620-0f9540a0387b" providerId="ADAL" clId="{43A1A0FD-C0F5-4B47-9F17-4ADD535346F3}" dt="2022-11-28T02:23:53.459" v="343" actId="478"/>
          <ac:picMkLst>
            <pc:docMk/>
            <pc:sldMk cId="3341008910" sldId="997"/>
            <ac:picMk id="5" creationId="{B9319FB2-F22C-4FBC-BF1B-3D333B71F3EF}"/>
          </ac:picMkLst>
        </pc:picChg>
        <pc:picChg chg="add mod">
          <ac:chgData name="Vickers, Libby" userId="e250baef-1418-4325-b620-0f9540a0387b" providerId="ADAL" clId="{43A1A0FD-C0F5-4B47-9F17-4ADD535346F3}" dt="2022-11-28T02:24:05.513" v="346" actId="1076"/>
          <ac:picMkLst>
            <pc:docMk/>
            <pc:sldMk cId="3341008910" sldId="997"/>
            <ac:picMk id="6" creationId="{DEE8426F-0C08-D59E-8323-A69D01197D84}"/>
          </ac:picMkLst>
        </pc:picChg>
      </pc:sldChg>
      <pc:sldChg chg="addSp delSp modSp mod">
        <pc:chgData name="Vickers, Libby" userId="e250baef-1418-4325-b620-0f9540a0387b" providerId="ADAL" clId="{43A1A0FD-C0F5-4B47-9F17-4ADD535346F3}" dt="2022-11-28T02:24:52.469" v="360" actId="14100"/>
        <pc:sldMkLst>
          <pc:docMk/>
          <pc:sldMk cId="1615767654" sldId="998"/>
        </pc:sldMkLst>
        <pc:spChg chg="mod ord">
          <ac:chgData name="Vickers, Libby" userId="e250baef-1418-4325-b620-0f9540a0387b" providerId="ADAL" clId="{43A1A0FD-C0F5-4B47-9F17-4ADD535346F3}" dt="2022-11-28T02:24:52.469" v="360" actId="14100"/>
          <ac:spMkLst>
            <pc:docMk/>
            <pc:sldMk cId="1615767654" sldId="998"/>
            <ac:spMk id="2" creationId="{F6B6870C-5C36-4249-8A99-8AE0460F29A2}"/>
          </ac:spMkLst>
        </pc:spChg>
        <pc:picChg chg="del">
          <ac:chgData name="Vickers, Libby" userId="e250baef-1418-4325-b620-0f9540a0387b" providerId="ADAL" clId="{43A1A0FD-C0F5-4B47-9F17-4ADD535346F3}" dt="2022-11-28T02:24:25.874" v="353" actId="478"/>
          <ac:picMkLst>
            <pc:docMk/>
            <pc:sldMk cId="1615767654" sldId="998"/>
            <ac:picMk id="5" creationId="{B9319FB2-F22C-4FBC-BF1B-3D333B71F3EF}"/>
          </ac:picMkLst>
        </pc:picChg>
        <pc:picChg chg="add mod">
          <ac:chgData name="Vickers, Libby" userId="e250baef-1418-4325-b620-0f9540a0387b" providerId="ADAL" clId="{43A1A0FD-C0F5-4B47-9F17-4ADD535346F3}" dt="2022-11-28T02:24:48.471" v="358" actId="1076"/>
          <ac:picMkLst>
            <pc:docMk/>
            <pc:sldMk cId="1615767654" sldId="998"/>
            <ac:picMk id="9" creationId="{DBC40919-39D6-CFBE-527D-170F55891FA0}"/>
          </ac:picMkLst>
        </pc:picChg>
      </pc:sldChg>
      <pc:sldChg chg="addSp delSp modSp mod">
        <pc:chgData name="Vickers, Libby" userId="e250baef-1418-4325-b620-0f9540a0387b" providerId="ADAL" clId="{43A1A0FD-C0F5-4B47-9F17-4ADD535346F3}" dt="2022-11-28T02:25:24.382" v="367" actId="14100"/>
        <pc:sldMkLst>
          <pc:docMk/>
          <pc:sldMk cId="1241968636" sldId="999"/>
        </pc:sldMkLst>
        <pc:spChg chg="mod ord">
          <ac:chgData name="Vickers, Libby" userId="e250baef-1418-4325-b620-0f9540a0387b" providerId="ADAL" clId="{43A1A0FD-C0F5-4B47-9F17-4ADD535346F3}" dt="2022-11-28T02:25:24.382" v="367" actId="14100"/>
          <ac:spMkLst>
            <pc:docMk/>
            <pc:sldMk cId="1241968636" sldId="999"/>
            <ac:spMk id="2" creationId="{F6B6870C-5C36-4249-8A99-8AE0460F29A2}"/>
          </ac:spMkLst>
        </pc:spChg>
        <pc:picChg chg="del">
          <ac:chgData name="Vickers, Libby" userId="e250baef-1418-4325-b620-0f9540a0387b" providerId="ADAL" clId="{43A1A0FD-C0F5-4B47-9F17-4ADD535346F3}" dt="2022-11-28T02:24:58.082" v="361" actId="478"/>
          <ac:picMkLst>
            <pc:docMk/>
            <pc:sldMk cId="1241968636" sldId="999"/>
            <ac:picMk id="5" creationId="{B9319FB2-F22C-4FBC-BF1B-3D333B71F3EF}"/>
          </ac:picMkLst>
        </pc:picChg>
        <pc:picChg chg="add mod">
          <ac:chgData name="Vickers, Libby" userId="e250baef-1418-4325-b620-0f9540a0387b" providerId="ADAL" clId="{43A1A0FD-C0F5-4B47-9F17-4ADD535346F3}" dt="2022-11-28T02:25:09.563" v="365" actId="1076"/>
          <ac:picMkLst>
            <pc:docMk/>
            <pc:sldMk cId="1241968636" sldId="999"/>
            <ac:picMk id="6" creationId="{BF92CCC3-D7AE-B289-25D4-253A3B635A3A}"/>
          </ac:picMkLst>
        </pc:picChg>
      </pc:sldChg>
      <pc:sldChg chg="addSp delSp modSp mod">
        <pc:chgData name="Vickers, Libby" userId="e250baef-1418-4325-b620-0f9540a0387b" providerId="ADAL" clId="{43A1A0FD-C0F5-4B47-9F17-4ADD535346F3}" dt="2022-11-28T02:26:18.415" v="375" actId="14100"/>
        <pc:sldMkLst>
          <pc:docMk/>
          <pc:sldMk cId="74397710" sldId="1000"/>
        </pc:sldMkLst>
        <pc:spChg chg="mod ord">
          <ac:chgData name="Vickers, Libby" userId="e250baef-1418-4325-b620-0f9540a0387b" providerId="ADAL" clId="{43A1A0FD-C0F5-4B47-9F17-4ADD535346F3}" dt="2022-11-28T02:26:18.415" v="375" actId="14100"/>
          <ac:spMkLst>
            <pc:docMk/>
            <pc:sldMk cId="74397710" sldId="1000"/>
            <ac:spMk id="2" creationId="{F6B6870C-5C36-4249-8A99-8AE0460F29A2}"/>
          </ac:spMkLst>
        </pc:spChg>
        <pc:picChg chg="add mod">
          <ac:chgData name="Vickers, Libby" userId="e250baef-1418-4325-b620-0f9540a0387b" providerId="ADAL" clId="{43A1A0FD-C0F5-4B47-9F17-4ADD535346F3}" dt="2022-11-28T02:26:07.395" v="373" actId="1076"/>
          <ac:picMkLst>
            <pc:docMk/>
            <pc:sldMk cId="74397710" sldId="1000"/>
            <ac:picMk id="4" creationId="{4D25AAA4-32F9-064F-AA3D-D13105BDE5D9}"/>
          </ac:picMkLst>
        </pc:picChg>
        <pc:picChg chg="del">
          <ac:chgData name="Vickers, Libby" userId="e250baef-1418-4325-b620-0f9540a0387b" providerId="ADAL" clId="{43A1A0FD-C0F5-4B47-9F17-4ADD535346F3}" dt="2022-11-28T02:25:29.712" v="368" actId="478"/>
          <ac:picMkLst>
            <pc:docMk/>
            <pc:sldMk cId="74397710" sldId="1000"/>
            <ac:picMk id="5" creationId="{B9319FB2-F22C-4FBC-BF1B-3D333B71F3EF}"/>
          </ac:picMkLst>
        </pc:picChg>
      </pc:sldChg>
      <pc:sldChg chg="addSp delSp modSp mod">
        <pc:chgData name="Vickers, Libby" userId="e250baef-1418-4325-b620-0f9540a0387b" providerId="ADAL" clId="{43A1A0FD-C0F5-4B47-9F17-4ADD535346F3}" dt="2022-11-28T02:27:01.171" v="381" actId="14100"/>
        <pc:sldMkLst>
          <pc:docMk/>
          <pc:sldMk cId="4215161291" sldId="1001"/>
        </pc:sldMkLst>
        <pc:spChg chg="mod ord">
          <ac:chgData name="Vickers, Libby" userId="e250baef-1418-4325-b620-0f9540a0387b" providerId="ADAL" clId="{43A1A0FD-C0F5-4B47-9F17-4ADD535346F3}" dt="2022-11-28T02:27:01.171" v="381" actId="14100"/>
          <ac:spMkLst>
            <pc:docMk/>
            <pc:sldMk cId="4215161291" sldId="1001"/>
            <ac:spMk id="2" creationId="{F6B6870C-5C36-4249-8A99-8AE0460F29A2}"/>
          </ac:spMkLst>
        </pc:spChg>
        <pc:picChg chg="del">
          <ac:chgData name="Vickers, Libby" userId="e250baef-1418-4325-b620-0f9540a0387b" providerId="ADAL" clId="{43A1A0FD-C0F5-4B47-9F17-4ADD535346F3}" dt="2022-11-28T02:26:39.145" v="376" actId="478"/>
          <ac:picMkLst>
            <pc:docMk/>
            <pc:sldMk cId="4215161291" sldId="1001"/>
            <ac:picMk id="5" creationId="{B9319FB2-F22C-4FBC-BF1B-3D333B71F3EF}"/>
          </ac:picMkLst>
        </pc:picChg>
        <pc:picChg chg="add mod">
          <ac:chgData name="Vickers, Libby" userId="e250baef-1418-4325-b620-0f9540a0387b" providerId="ADAL" clId="{43A1A0FD-C0F5-4B47-9F17-4ADD535346F3}" dt="2022-11-28T02:26:52.047" v="379" actId="1076"/>
          <ac:picMkLst>
            <pc:docMk/>
            <pc:sldMk cId="4215161291" sldId="1001"/>
            <ac:picMk id="9" creationId="{F65D53F0-24AA-3C93-5885-C95C456F8AC3}"/>
          </ac:picMkLst>
        </pc:picChg>
      </pc:sldChg>
      <pc:sldChg chg="addSp delSp modSp mod modAnim">
        <pc:chgData name="Vickers, Libby" userId="e250baef-1418-4325-b620-0f9540a0387b" providerId="ADAL" clId="{43A1A0FD-C0F5-4B47-9F17-4ADD535346F3}" dt="2022-11-28T02:33:37.070" v="480" actId="1076"/>
        <pc:sldMkLst>
          <pc:docMk/>
          <pc:sldMk cId="1197697903" sldId="1004"/>
        </pc:sldMkLst>
        <pc:spChg chg="mod ord">
          <ac:chgData name="Vickers, Libby" userId="e250baef-1418-4325-b620-0f9540a0387b" providerId="ADAL" clId="{43A1A0FD-C0F5-4B47-9F17-4ADD535346F3}" dt="2022-11-28T02:27:59.793" v="387" actId="14100"/>
          <ac:spMkLst>
            <pc:docMk/>
            <pc:sldMk cId="1197697903" sldId="1004"/>
            <ac:spMk id="16" creationId="{9CE62E75-5A74-49A3-9D32-71B949BFFB62}"/>
          </ac:spMkLst>
        </pc:spChg>
        <pc:spChg chg="del">
          <ac:chgData name="Vickers, Libby" userId="e250baef-1418-4325-b620-0f9540a0387b" providerId="ADAL" clId="{43A1A0FD-C0F5-4B47-9F17-4ADD535346F3}" dt="2022-11-28T02:28:33.007" v="390" actId="478"/>
          <ac:spMkLst>
            <pc:docMk/>
            <pc:sldMk cId="1197697903" sldId="1004"/>
            <ac:spMk id="18" creationId="{5B8F703E-6EAB-4167-A482-17273CB8FFEB}"/>
          </ac:spMkLst>
        </pc:spChg>
        <pc:spChg chg="mod">
          <ac:chgData name="Vickers, Libby" userId="e250baef-1418-4325-b620-0f9540a0387b" providerId="ADAL" clId="{43A1A0FD-C0F5-4B47-9F17-4ADD535346F3}" dt="2022-11-28T02:29:30.523" v="478" actId="1076"/>
          <ac:spMkLst>
            <pc:docMk/>
            <pc:sldMk cId="1197697903" sldId="1004"/>
            <ac:spMk id="19" creationId="{D501792B-D29A-4E1D-8592-728C950DD025}"/>
          </ac:spMkLst>
        </pc:spChg>
        <pc:grpChg chg="del">
          <ac:chgData name="Vickers, Libby" userId="e250baef-1418-4325-b620-0f9540a0387b" providerId="ADAL" clId="{43A1A0FD-C0F5-4B47-9F17-4ADD535346F3}" dt="2022-11-28T02:28:27.881" v="389" actId="478"/>
          <ac:grpSpMkLst>
            <pc:docMk/>
            <pc:sldMk cId="1197697903" sldId="1004"/>
            <ac:grpSpMk id="12" creationId="{8C60615E-D52D-4DFB-BC37-B3BEAF5F8A22}"/>
          </ac:grpSpMkLst>
        </pc:grpChg>
        <pc:picChg chg="del">
          <ac:chgData name="Vickers, Libby" userId="e250baef-1418-4325-b620-0f9540a0387b" providerId="ADAL" clId="{43A1A0FD-C0F5-4B47-9F17-4ADD535346F3}" dt="2022-11-28T02:28:23.889" v="388" actId="478"/>
          <ac:picMkLst>
            <pc:docMk/>
            <pc:sldMk cId="1197697903" sldId="1004"/>
            <ac:picMk id="3" creationId="{C32FB5A8-0686-4B25-8549-F1F32EF7A46F}"/>
          </ac:picMkLst>
        </pc:picChg>
        <pc:picChg chg="add mod">
          <ac:chgData name="Vickers, Libby" userId="e250baef-1418-4325-b620-0f9540a0387b" providerId="ADAL" clId="{43A1A0FD-C0F5-4B47-9F17-4ADD535346F3}" dt="2022-11-28T02:27:51.822" v="385" actId="1076"/>
          <ac:picMkLst>
            <pc:docMk/>
            <pc:sldMk cId="1197697903" sldId="1004"/>
            <ac:picMk id="4" creationId="{62722903-C6B6-5462-8996-33FC6FBC9C5C}"/>
          </ac:picMkLst>
        </pc:picChg>
        <pc:picChg chg="del">
          <ac:chgData name="Vickers, Libby" userId="e250baef-1418-4325-b620-0f9540a0387b" providerId="ADAL" clId="{43A1A0FD-C0F5-4B47-9F17-4ADD535346F3}" dt="2022-11-28T02:27:11.255" v="382" actId="478"/>
          <ac:picMkLst>
            <pc:docMk/>
            <pc:sldMk cId="1197697903" sldId="1004"/>
            <ac:picMk id="5" creationId="{B9319FB2-F22C-4FBC-BF1B-3D333B71F3EF}"/>
          </ac:picMkLst>
        </pc:picChg>
        <pc:picChg chg="add mod">
          <ac:chgData name="Vickers, Libby" userId="e250baef-1418-4325-b620-0f9540a0387b" providerId="ADAL" clId="{43A1A0FD-C0F5-4B47-9F17-4ADD535346F3}" dt="2022-11-28T02:33:37.070" v="480" actId="1076"/>
          <ac:picMkLst>
            <pc:docMk/>
            <pc:sldMk cId="1197697903" sldId="1004"/>
            <ac:picMk id="9" creationId="{3EB65E80-668C-6386-D197-B9D020BECA00}"/>
          </ac:picMkLst>
        </pc:picChg>
      </pc:sldChg>
      <pc:sldChg chg="addSp delSp modSp mod">
        <pc:chgData name="Vickers, Libby" userId="e250baef-1418-4325-b620-0f9540a0387b" providerId="ADAL" clId="{43A1A0FD-C0F5-4B47-9F17-4ADD535346F3}" dt="2022-11-28T02:34:44.416" v="492" actId="14100"/>
        <pc:sldMkLst>
          <pc:docMk/>
          <pc:sldMk cId="1073561677" sldId="1007"/>
        </pc:sldMkLst>
        <pc:spChg chg="mod ord">
          <ac:chgData name="Vickers, Libby" userId="e250baef-1418-4325-b620-0f9540a0387b" providerId="ADAL" clId="{43A1A0FD-C0F5-4B47-9F17-4ADD535346F3}" dt="2022-11-28T02:34:44.416" v="492" actId="14100"/>
          <ac:spMkLst>
            <pc:docMk/>
            <pc:sldMk cId="1073561677" sldId="1007"/>
            <ac:spMk id="2" creationId="{F6B6870C-5C36-4249-8A99-8AE0460F29A2}"/>
          </ac:spMkLst>
        </pc:spChg>
        <pc:picChg chg="add mod">
          <ac:chgData name="Vickers, Libby" userId="e250baef-1418-4325-b620-0f9540a0387b" providerId="ADAL" clId="{43A1A0FD-C0F5-4B47-9F17-4ADD535346F3}" dt="2022-11-28T02:34:29.007" v="486" actId="1076"/>
          <ac:picMkLst>
            <pc:docMk/>
            <pc:sldMk cId="1073561677" sldId="1007"/>
            <ac:picMk id="4" creationId="{FFAFC63B-16B1-97E3-0F64-F39EA489ECE6}"/>
          </ac:picMkLst>
        </pc:picChg>
        <pc:picChg chg="del">
          <ac:chgData name="Vickers, Libby" userId="e250baef-1418-4325-b620-0f9540a0387b" providerId="ADAL" clId="{43A1A0FD-C0F5-4B47-9F17-4ADD535346F3}" dt="2022-11-28T02:34:15.295" v="483" actId="478"/>
          <ac:picMkLst>
            <pc:docMk/>
            <pc:sldMk cId="1073561677" sldId="1007"/>
            <ac:picMk id="5" creationId="{B9319FB2-F22C-4FBC-BF1B-3D333B71F3EF}"/>
          </ac:picMkLst>
        </pc:picChg>
      </pc:sldChg>
      <pc:sldChg chg="addSp delSp modSp mod modNotesTx">
        <pc:chgData name="Vickers, Libby" userId="e250baef-1418-4325-b620-0f9540a0387b" providerId="ADAL" clId="{43A1A0FD-C0F5-4B47-9F17-4ADD535346F3}" dt="2022-11-28T02:41:52.023" v="671" actId="20577"/>
        <pc:sldMkLst>
          <pc:docMk/>
          <pc:sldMk cId="2149378834" sldId="1009"/>
        </pc:sldMkLst>
        <pc:spChg chg="mod ord">
          <ac:chgData name="Vickers, Libby" userId="e250baef-1418-4325-b620-0f9540a0387b" providerId="ADAL" clId="{43A1A0FD-C0F5-4B47-9F17-4ADD535346F3}" dt="2022-11-28T02:41:39.282" v="667" actId="1076"/>
          <ac:spMkLst>
            <pc:docMk/>
            <pc:sldMk cId="2149378834" sldId="1009"/>
            <ac:spMk id="4" creationId="{68460D9C-AC87-4154-908D-5658B960C0DD}"/>
          </ac:spMkLst>
        </pc:spChg>
        <pc:spChg chg="add del">
          <ac:chgData name="Vickers, Libby" userId="e250baef-1418-4325-b620-0f9540a0387b" providerId="ADAL" clId="{43A1A0FD-C0F5-4B47-9F17-4ADD535346F3}" dt="2022-11-28T02:40:38.471" v="662" actId="22"/>
          <ac:spMkLst>
            <pc:docMk/>
            <pc:sldMk cId="2149378834" sldId="1009"/>
            <ac:spMk id="13" creationId="{0109F095-FE16-AD67-5897-2A39306E15CF}"/>
          </ac:spMkLst>
        </pc:spChg>
        <pc:picChg chg="add mod">
          <ac:chgData name="Vickers, Libby" userId="e250baef-1418-4325-b620-0f9540a0387b" providerId="ADAL" clId="{43A1A0FD-C0F5-4B47-9F17-4ADD535346F3}" dt="2022-11-28T02:41:05.841" v="666" actId="1076"/>
          <ac:picMkLst>
            <pc:docMk/>
            <pc:sldMk cId="2149378834" sldId="1009"/>
            <ac:picMk id="14" creationId="{375FF4FA-F4D8-E84B-9086-9B810838DFAA}"/>
          </ac:picMkLst>
        </pc:picChg>
      </pc:sldChg>
      <pc:sldChg chg="addSp delSp modSp mod modTransition modAnim modNotesTx">
        <pc:chgData name="Vickers, Libby" userId="e250baef-1418-4325-b620-0f9540a0387b" providerId="ADAL" clId="{43A1A0FD-C0F5-4B47-9F17-4ADD535346F3}" dt="2022-12-01T02:21:30.539" v="2762"/>
        <pc:sldMkLst>
          <pc:docMk/>
          <pc:sldMk cId="1170255429" sldId="1011"/>
        </pc:sldMkLst>
        <pc:spChg chg="mod ord">
          <ac:chgData name="Vickers, Libby" userId="e250baef-1418-4325-b620-0f9540a0387b" providerId="ADAL" clId="{43A1A0FD-C0F5-4B47-9F17-4ADD535346F3}" dt="2022-11-28T01:59:24.315" v="111" actId="1582"/>
          <ac:spMkLst>
            <pc:docMk/>
            <pc:sldMk cId="1170255429" sldId="1011"/>
            <ac:spMk id="2" creationId="{CC878FDF-2E6B-4AB2-9318-779EA2077CA3}"/>
          </ac:spMkLst>
        </pc:spChg>
        <pc:spChg chg="mod ord">
          <ac:chgData name="Vickers, Libby" userId="e250baef-1418-4325-b620-0f9540a0387b" providerId="ADAL" clId="{43A1A0FD-C0F5-4B47-9F17-4ADD535346F3}" dt="2022-11-28T01:59:38.085" v="114" actId="14100"/>
          <ac:spMkLst>
            <pc:docMk/>
            <pc:sldMk cId="1170255429" sldId="1011"/>
            <ac:spMk id="23" creationId="{905386E4-F3C3-4185-9ED2-26A8C61361C8}"/>
          </ac:spMkLst>
        </pc:spChg>
        <pc:grpChg chg="del mod">
          <ac:chgData name="Vickers, Libby" userId="e250baef-1418-4325-b620-0f9540a0387b" providerId="ADAL" clId="{43A1A0FD-C0F5-4B47-9F17-4ADD535346F3}" dt="2022-11-28T01:55:34.944" v="96" actId="478"/>
          <ac:grpSpMkLst>
            <pc:docMk/>
            <pc:sldMk cId="1170255429" sldId="1011"/>
            <ac:grpSpMk id="18" creationId="{EE125B89-CF49-4107-AEA2-336939D291B3}"/>
          </ac:grpSpMkLst>
        </pc:grpChg>
        <pc:picChg chg="add del mod">
          <ac:chgData name="Vickers, Libby" userId="e250baef-1418-4325-b620-0f9540a0387b" providerId="ADAL" clId="{43A1A0FD-C0F5-4B47-9F17-4ADD535346F3}" dt="2022-12-01T02:20:33.089" v="2761"/>
          <ac:picMkLst>
            <pc:docMk/>
            <pc:sldMk cId="1170255429" sldId="1011"/>
            <ac:picMk id="3" creationId="{CF09DBB5-657C-23FA-5F0D-163B82959614}"/>
          </ac:picMkLst>
        </pc:picChg>
        <pc:picChg chg="add del mod">
          <ac:chgData name="Vickers, Libby" userId="e250baef-1418-4325-b620-0f9540a0387b" providerId="ADAL" clId="{43A1A0FD-C0F5-4B47-9F17-4ADD535346F3}" dt="2022-11-28T01:58:30.599" v="103" actId="478"/>
          <ac:picMkLst>
            <pc:docMk/>
            <pc:sldMk cId="1170255429" sldId="1011"/>
            <ac:picMk id="4" creationId="{570CEB4B-5C4C-78F3-3F21-31FD6C7DF9D6}"/>
          </ac:picMkLst>
        </pc:picChg>
        <pc:picChg chg="add mod">
          <ac:chgData name="Vickers, Libby" userId="e250baef-1418-4325-b620-0f9540a0387b" providerId="ADAL" clId="{43A1A0FD-C0F5-4B47-9F17-4ADD535346F3}" dt="2022-12-01T02:21:30.539" v="2762"/>
          <ac:picMkLst>
            <pc:docMk/>
            <pc:sldMk cId="1170255429" sldId="1011"/>
            <ac:picMk id="4" creationId="{6CDAE140-8175-C0D7-4ED9-ED7B8B0F6E4F}"/>
          </ac:picMkLst>
        </pc:picChg>
        <pc:picChg chg="add mod">
          <ac:chgData name="Vickers, Libby" userId="e250baef-1418-4325-b620-0f9540a0387b" providerId="ADAL" clId="{43A1A0FD-C0F5-4B47-9F17-4ADD535346F3}" dt="2022-11-28T01:58:43.525" v="105" actId="1076"/>
          <ac:picMkLst>
            <pc:docMk/>
            <pc:sldMk cId="1170255429" sldId="1011"/>
            <ac:picMk id="6" creationId="{65C2675A-2100-38AE-2990-317E1C059494}"/>
          </ac:picMkLst>
        </pc:picChg>
        <pc:picChg chg="mod">
          <ac:chgData name="Vickers, Libby" userId="e250baef-1418-4325-b620-0f9540a0387b" providerId="ADAL" clId="{43A1A0FD-C0F5-4B47-9F17-4ADD535346F3}" dt="2022-11-28T01:59:42.035" v="115" actId="1076"/>
          <ac:picMkLst>
            <pc:docMk/>
            <pc:sldMk cId="1170255429" sldId="1011"/>
            <ac:picMk id="12" creationId="{6AF0C370-C784-4134-B760-4D3B22717A3A}"/>
          </ac:picMkLst>
        </pc:picChg>
        <pc:picChg chg="mod topLvl">
          <ac:chgData name="Vickers, Libby" userId="e250baef-1418-4325-b620-0f9540a0387b" providerId="ADAL" clId="{43A1A0FD-C0F5-4B47-9F17-4ADD535346F3}" dt="2022-11-28T01:55:47.713" v="99" actId="1076"/>
          <ac:picMkLst>
            <pc:docMk/>
            <pc:sldMk cId="1170255429" sldId="1011"/>
            <ac:picMk id="19" creationId="{EDB6B400-E326-41D2-9C11-D1BF9C15845E}"/>
          </ac:picMkLst>
        </pc:picChg>
        <pc:picChg chg="del mod topLvl">
          <ac:chgData name="Vickers, Libby" userId="e250baef-1418-4325-b620-0f9540a0387b" providerId="ADAL" clId="{43A1A0FD-C0F5-4B47-9F17-4ADD535346F3}" dt="2022-11-28T01:55:34.944" v="96" actId="478"/>
          <ac:picMkLst>
            <pc:docMk/>
            <pc:sldMk cId="1170255429" sldId="1011"/>
            <ac:picMk id="20" creationId="{274B7750-312D-4222-A5B2-F1820D9D4A23}"/>
          </ac:picMkLst>
        </pc:picChg>
      </pc:sldChg>
      <pc:sldChg chg="addSp delSp modSp mod">
        <pc:chgData name="Vickers, Libby" userId="e250baef-1418-4325-b620-0f9540a0387b" providerId="ADAL" clId="{43A1A0FD-C0F5-4B47-9F17-4ADD535346F3}" dt="2022-11-28T01:27:10.076" v="86" actId="1035"/>
        <pc:sldMkLst>
          <pc:docMk/>
          <pc:sldMk cId="465437380" sldId="1013"/>
        </pc:sldMkLst>
        <pc:spChg chg="mod ord">
          <ac:chgData name="Vickers, Libby" userId="e250baef-1418-4325-b620-0f9540a0387b" providerId="ADAL" clId="{43A1A0FD-C0F5-4B47-9F17-4ADD535346F3}" dt="2022-11-28T01:24:52.029" v="52" actId="1076"/>
          <ac:spMkLst>
            <pc:docMk/>
            <pc:sldMk cId="465437380" sldId="1013"/>
            <ac:spMk id="5" creationId="{77F41A56-B444-4609-9AA1-9004AA15ED7C}"/>
          </ac:spMkLst>
        </pc:spChg>
        <pc:spChg chg="mod ord">
          <ac:chgData name="Vickers, Libby" userId="e250baef-1418-4325-b620-0f9540a0387b" providerId="ADAL" clId="{43A1A0FD-C0F5-4B47-9F17-4ADD535346F3}" dt="2022-11-28T01:24:28.458" v="48" actId="1036"/>
          <ac:spMkLst>
            <pc:docMk/>
            <pc:sldMk cId="465437380" sldId="1013"/>
            <ac:spMk id="18" creationId="{7A3D5583-CC0F-4EB4-84D8-80ACABC864A4}"/>
          </ac:spMkLst>
        </pc:spChg>
        <pc:grpChg chg="del">
          <ac:chgData name="Vickers, Libby" userId="e250baef-1418-4325-b620-0f9540a0387b" providerId="ADAL" clId="{43A1A0FD-C0F5-4B47-9F17-4ADD535346F3}" dt="2022-11-28T01:22:49.421" v="27" actId="478"/>
          <ac:grpSpMkLst>
            <pc:docMk/>
            <pc:sldMk cId="465437380" sldId="1013"/>
            <ac:grpSpMk id="2" creationId="{4954AEC2-2C9B-4165-BBFB-342572614EDF}"/>
          </ac:grpSpMkLst>
        </pc:grpChg>
        <pc:grpChg chg="mod ord">
          <ac:chgData name="Vickers, Libby" userId="e250baef-1418-4325-b620-0f9540a0387b" providerId="ADAL" clId="{43A1A0FD-C0F5-4B47-9F17-4ADD535346F3}" dt="2022-11-28T01:24:17.449" v="45" actId="1076"/>
          <ac:grpSpMkLst>
            <pc:docMk/>
            <pc:sldMk cId="465437380" sldId="1013"/>
            <ac:grpSpMk id="6" creationId="{F17E09F5-3572-439D-99A2-C19AC422B4A1}"/>
          </ac:grpSpMkLst>
        </pc:grpChg>
        <pc:grpChg chg="del">
          <ac:chgData name="Vickers, Libby" userId="e250baef-1418-4325-b620-0f9540a0387b" providerId="ADAL" clId="{43A1A0FD-C0F5-4B47-9F17-4ADD535346F3}" dt="2022-11-28T01:22:50.773" v="28" actId="478"/>
          <ac:grpSpMkLst>
            <pc:docMk/>
            <pc:sldMk cId="465437380" sldId="1013"/>
            <ac:grpSpMk id="16" creationId="{0B99CD0A-62DA-41B6-8650-AC9B47FE91A0}"/>
          </ac:grpSpMkLst>
        </pc:grpChg>
        <pc:picChg chg="del mod">
          <ac:chgData name="Vickers, Libby" userId="e250baef-1418-4325-b620-0f9540a0387b" providerId="ADAL" clId="{43A1A0FD-C0F5-4B47-9F17-4ADD535346F3}" dt="2022-11-28T01:23:36.742" v="40" actId="478"/>
          <ac:picMkLst>
            <pc:docMk/>
            <pc:sldMk cId="465437380" sldId="1013"/>
            <ac:picMk id="7" creationId="{7AAFDF9B-6BCE-44A1-B0C1-D5D660408B2F}"/>
          </ac:picMkLst>
        </pc:picChg>
        <pc:picChg chg="del">
          <ac:chgData name="Vickers, Libby" userId="e250baef-1418-4325-b620-0f9540a0387b" providerId="ADAL" clId="{43A1A0FD-C0F5-4B47-9F17-4ADD535346F3}" dt="2022-11-28T01:22:52.427" v="29" actId="478"/>
          <ac:picMkLst>
            <pc:docMk/>
            <pc:sldMk cId="465437380" sldId="1013"/>
            <ac:picMk id="9" creationId="{917CA697-98D7-7186-8CD7-6DF17D94CDA9}"/>
          </ac:picMkLst>
        </pc:picChg>
        <pc:picChg chg="del">
          <ac:chgData name="Vickers, Libby" userId="e250baef-1418-4325-b620-0f9540a0387b" providerId="ADAL" clId="{43A1A0FD-C0F5-4B47-9F17-4ADD535346F3}" dt="2022-11-28T01:22:47.664" v="26" actId="478"/>
          <ac:picMkLst>
            <pc:docMk/>
            <pc:sldMk cId="465437380" sldId="1013"/>
            <ac:picMk id="11" creationId="{E3EB0915-B50A-42FC-B76F-4CFB7DFDB5FC}"/>
          </ac:picMkLst>
        </pc:picChg>
        <pc:picChg chg="del">
          <ac:chgData name="Vickers, Libby" userId="e250baef-1418-4325-b620-0f9540a0387b" providerId="ADAL" clId="{43A1A0FD-C0F5-4B47-9F17-4ADD535346F3}" dt="2022-11-28T01:22:53.886" v="30" actId="478"/>
          <ac:picMkLst>
            <pc:docMk/>
            <pc:sldMk cId="465437380" sldId="1013"/>
            <ac:picMk id="13" creationId="{0F0CBA27-442D-4447-AB1F-7BB5F6FE2D33}"/>
          </ac:picMkLst>
        </pc:picChg>
        <pc:picChg chg="del">
          <ac:chgData name="Vickers, Libby" userId="e250baef-1418-4325-b620-0f9540a0387b" providerId="ADAL" clId="{43A1A0FD-C0F5-4B47-9F17-4ADD535346F3}" dt="2022-11-28T01:22:46.371" v="25" actId="478"/>
          <ac:picMkLst>
            <pc:docMk/>
            <pc:sldMk cId="465437380" sldId="1013"/>
            <ac:picMk id="14" creationId="{C7F94C87-B990-4B59-9221-82486D937F97}"/>
          </ac:picMkLst>
        </pc:picChg>
        <pc:picChg chg="add mod">
          <ac:chgData name="Vickers, Libby" userId="e250baef-1418-4325-b620-0f9540a0387b" providerId="ADAL" clId="{43A1A0FD-C0F5-4B47-9F17-4ADD535346F3}" dt="2022-11-28T01:23:06.610" v="36" actId="1076"/>
          <ac:picMkLst>
            <pc:docMk/>
            <pc:sldMk cId="465437380" sldId="1013"/>
            <ac:picMk id="22" creationId="{50E3FEE9-B1CC-14A3-8AD5-66C43A178604}"/>
          </ac:picMkLst>
        </pc:picChg>
        <pc:picChg chg="add mod">
          <ac:chgData name="Vickers, Libby" userId="e250baef-1418-4325-b620-0f9540a0387b" providerId="ADAL" clId="{43A1A0FD-C0F5-4B47-9F17-4ADD535346F3}" dt="2022-11-28T01:27:10.076" v="86" actId="1035"/>
          <ac:picMkLst>
            <pc:docMk/>
            <pc:sldMk cId="465437380" sldId="1013"/>
            <ac:picMk id="23" creationId="{4ACD9EFB-8AA2-475A-E171-EF4F1E974732}"/>
          </ac:picMkLst>
        </pc:picChg>
      </pc:sldChg>
      <pc:sldChg chg="modSp mod">
        <pc:chgData name="Vickers, Libby" userId="e250baef-1418-4325-b620-0f9540a0387b" providerId="ADAL" clId="{43A1A0FD-C0F5-4B47-9F17-4ADD535346F3}" dt="2022-12-05T19:52:10.549" v="3226" actId="1076"/>
        <pc:sldMkLst>
          <pc:docMk/>
          <pc:sldMk cId="1311679848" sldId="1015"/>
        </pc:sldMkLst>
        <pc:spChg chg="mod">
          <ac:chgData name="Vickers, Libby" userId="e250baef-1418-4325-b620-0f9540a0387b" providerId="ADAL" clId="{43A1A0FD-C0F5-4B47-9F17-4ADD535346F3}" dt="2022-12-05T19:52:06.247" v="3225" actId="1076"/>
          <ac:spMkLst>
            <pc:docMk/>
            <pc:sldMk cId="1311679848" sldId="1015"/>
            <ac:spMk id="2" creationId="{230DF8D2-89F3-4DC3-ABD6-25CF04BC6C91}"/>
          </ac:spMkLst>
        </pc:spChg>
        <pc:spChg chg="mod">
          <ac:chgData name="Vickers, Libby" userId="e250baef-1418-4325-b620-0f9540a0387b" providerId="ADAL" clId="{43A1A0FD-C0F5-4B47-9F17-4ADD535346F3}" dt="2022-12-05T19:52:10.549" v="3226" actId="1076"/>
          <ac:spMkLst>
            <pc:docMk/>
            <pc:sldMk cId="1311679848" sldId="1015"/>
            <ac:spMk id="3" creationId="{F427C9A4-7A62-409A-9D5C-ACC90F1971F9}"/>
          </ac:spMkLst>
        </pc:spChg>
      </pc:sldChg>
      <pc:sldChg chg="addSp delSp modSp mod">
        <pc:chgData name="Vickers, Libby" userId="e250baef-1418-4325-b620-0f9540a0387b" providerId="ADAL" clId="{43A1A0FD-C0F5-4B47-9F17-4ADD535346F3}" dt="2022-11-28T02:02:51.663" v="140" actId="1035"/>
        <pc:sldMkLst>
          <pc:docMk/>
          <pc:sldMk cId="1391151636" sldId="1022"/>
        </pc:sldMkLst>
        <pc:spChg chg="mod ord">
          <ac:chgData name="Vickers, Libby" userId="e250baef-1418-4325-b620-0f9540a0387b" providerId="ADAL" clId="{43A1A0FD-C0F5-4B47-9F17-4ADD535346F3}" dt="2022-11-28T02:01:33.386" v="127" actId="1076"/>
          <ac:spMkLst>
            <pc:docMk/>
            <pc:sldMk cId="1391151636" sldId="1022"/>
            <ac:spMk id="4" creationId="{06F3109D-DBFF-4428-865A-2748D0FA0152}"/>
          </ac:spMkLst>
        </pc:spChg>
        <pc:spChg chg="mod ord">
          <ac:chgData name="Vickers, Libby" userId="e250baef-1418-4325-b620-0f9540a0387b" providerId="ADAL" clId="{43A1A0FD-C0F5-4B47-9F17-4ADD535346F3}" dt="2022-11-28T02:02:12.843" v="132" actId="14100"/>
          <ac:spMkLst>
            <pc:docMk/>
            <pc:sldMk cId="1391151636" sldId="1022"/>
            <ac:spMk id="10" creationId="{634B00AE-C121-476C-B53F-DB30F59F650F}"/>
          </ac:spMkLst>
        </pc:spChg>
        <pc:spChg chg="mod ord">
          <ac:chgData name="Vickers, Libby" userId="e250baef-1418-4325-b620-0f9540a0387b" providerId="ADAL" clId="{43A1A0FD-C0F5-4B47-9F17-4ADD535346F3}" dt="2022-11-28T02:02:51.663" v="140" actId="1035"/>
          <ac:spMkLst>
            <pc:docMk/>
            <pc:sldMk cId="1391151636" sldId="1022"/>
            <ac:spMk id="27" creationId="{2E94CBAD-279E-4AC2-87EE-7DABFF1149F5}"/>
          </ac:spMkLst>
        </pc:spChg>
        <pc:grpChg chg="del">
          <ac:chgData name="Vickers, Libby" userId="e250baef-1418-4325-b620-0f9540a0387b" providerId="ADAL" clId="{43A1A0FD-C0F5-4B47-9F17-4ADD535346F3}" dt="2022-11-28T01:59:59.813" v="116" actId="478"/>
          <ac:grpSpMkLst>
            <pc:docMk/>
            <pc:sldMk cId="1391151636" sldId="1022"/>
            <ac:grpSpMk id="22" creationId="{EBFC689E-13F5-45AF-9774-A091AD617197}"/>
          </ac:grpSpMkLst>
        </pc:grpChg>
        <pc:picChg chg="add mod">
          <ac:chgData name="Vickers, Libby" userId="e250baef-1418-4325-b620-0f9540a0387b" providerId="ADAL" clId="{43A1A0FD-C0F5-4B47-9F17-4ADD535346F3}" dt="2022-11-28T02:00:25.184" v="123" actId="1076"/>
          <ac:picMkLst>
            <pc:docMk/>
            <pc:sldMk cId="1391151636" sldId="1022"/>
            <ac:picMk id="5" creationId="{028218AC-5F6B-8143-32AC-1E6843703690}"/>
          </ac:picMkLst>
        </pc:picChg>
        <pc:picChg chg="del topLvl">
          <ac:chgData name="Vickers, Libby" userId="e250baef-1418-4325-b620-0f9540a0387b" providerId="ADAL" clId="{43A1A0FD-C0F5-4B47-9F17-4ADD535346F3}" dt="2022-11-28T01:59:59.813" v="116" actId="478"/>
          <ac:picMkLst>
            <pc:docMk/>
            <pc:sldMk cId="1391151636" sldId="1022"/>
            <ac:picMk id="6" creationId="{FDB015E9-F48A-4362-9DE7-D18BA0D006B6}"/>
          </ac:picMkLst>
        </pc:picChg>
        <pc:picChg chg="topLvl">
          <ac:chgData name="Vickers, Libby" userId="e250baef-1418-4325-b620-0f9540a0387b" providerId="ADAL" clId="{43A1A0FD-C0F5-4B47-9F17-4ADD535346F3}" dt="2022-11-28T01:59:59.813" v="116" actId="478"/>
          <ac:picMkLst>
            <pc:docMk/>
            <pc:sldMk cId="1391151636" sldId="1022"/>
            <ac:picMk id="21" creationId="{A1972442-AF8D-4B07-86B8-6C6AC5CA55F9}"/>
          </ac:picMkLst>
        </pc:picChg>
      </pc:sldChg>
      <pc:sldChg chg="addSp delSp modSp mod">
        <pc:chgData name="Vickers, Libby" userId="e250baef-1418-4325-b620-0f9540a0387b" providerId="ADAL" clId="{43A1A0FD-C0F5-4B47-9F17-4ADD535346F3}" dt="2022-11-28T18:04:40.350" v="885" actId="1076"/>
        <pc:sldMkLst>
          <pc:docMk/>
          <pc:sldMk cId="963413870" sldId="1025"/>
        </pc:sldMkLst>
        <pc:spChg chg="mod ord">
          <ac:chgData name="Vickers, Libby" userId="e250baef-1418-4325-b620-0f9540a0387b" providerId="ADAL" clId="{43A1A0FD-C0F5-4B47-9F17-4ADD535346F3}" dt="2022-11-28T18:03:54.240" v="884" actId="166"/>
          <ac:spMkLst>
            <pc:docMk/>
            <pc:sldMk cId="963413870" sldId="1025"/>
            <ac:spMk id="7" creationId="{36EC6521-B387-49AC-A147-A7E529791473}"/>
          </ac:spMkLst>
        </pc:spChg>
        <pc:spChg chg="mod">
          <ac:chgData name="Vickers, Libby" userId="e250baef-1418-4325-b620-0f9540a0387b" providerId="ADAL" clId="{43A1A0FD-C0F5-4B47-9F17-4ADD535346F3}" dt="2022-11-28T18:04:40.350" v="885" actId="1076"/>
          <ac:spMkLst>
            <pc:docMk/>
            <pc:sldMk cId="963413870" sldId="1025"/>
            <ac:spMk id="13" creationId="{12932599-DCDB-4D80-ABB5-5B9ECD7ED150}"/>
          </ac:spMkLst>
        </pc:spChg>
        <pc:grpChg chg="add mod">
          <ac:chgData name="Vickers, Libby" userId="e250baef-1418-4325-b620-0f9540a0387b" providerId="ADAL" clId="{43A1A0FD-C0F5-4B47-9F17-4ADD535346F3}" dt="2022-11-28T18:03:45.644" v="883" actId="164"/>
          <ac:grpSpMkLst>
            <pc:docMk/>
            <pc:sldMk cId="963413870" sldId="1025"/>
            <ac:grpSpMk id="21" creationId="{FA57C4CF-54BD-94B8-FB5D-907D49446C12}"/>
          </ac:grpSpMkLst>
        </pc:grpChg>
        <pc:picChg chg="add mod">
          <ac:chgData name="Vickers, Libby" userId="e250baef-1418-4325-b620-0f9540a0387b" providerId="ADAL" clId="{43A1A0FD-C0F5-4B47-9F17-4ADD535346F3}" dt="2022-11-28T18:03:45.644" v="883" actId="164"/>
          <ac:picMkLst>
            <pc:docMk/>
            <pc:sldMk cId="963413870" sldId="1025"/>
            <ac:picMk id="10" creationId="{E7921185-6F7E-D639-6549-DA8182275ED1}"/>
          </ac:picMkLst>
        </pc:picChg>
        <pc:picChg chg="add mod">
          <ac:chgData name="Vickers, Libby" userId="e250baef-1418-4325-b620-0f9540a0387b" providerId="ADAL" clId="{43A1A0FD-C0F5-4B47-9F17-4ADD535346F3}" dt="2022-11-28T18:03:45.644" v="883" actId="164"/>
          <ac:picMkLst>
            <pc:docMk/>
            <pc:sldMk cId="963413870" sldId="1025"/>
            <ac:picMk id="15" creationId="{715ECB82-3161-0F04-38D3-F869F1AD23BB}"/>
          </ac:picMkLst>
        </pc:picChg>
        <pc:picChg chg="del">
          <ac:chgData name="Vickers, Libby" userId="e250baef-1418-4325-b620-0f9540a0387b" providerId="ADAL" clId="{43A1A0FD-C0F5-4B47-9F17-4ADD535346F3}" dt="2022-11-28T18:02:05.279" v="864" actId="478"/>
          <ac:picMkLst>
            <pc:docMk/>
            <pc:sldMk cId="963413870" sldId="1025"/>
            <ac:picMk id="16" creationId="{FDF0A30C-E138-4790-1E76-CC80E5BC0E5B}"/>
          </ac:picMkLst>
        </pc:picChg>
        <pc:picChg chg="add mod">
          <ac:chgData name="Vickers, Libby" userId="e250baef-1418-4325-b620-0f9540a0387b" providerId="ADAL" clId="{43A1A0FD-C0F5-4B47-9F17-4ADD535346F3}" dt="2022-11-28T18:03:45.644" v="883" actId="164"/>
          <ac:picMkLst>
            <pc:docMk/>
            <pc:sldMk cId="963413870" sldId="1025"/>
            <ac:picMk id="18" creationId="{2D4078F3-D7B3-351E-023E-CA5B3D89FE2B}"/>
          </ac:picMkLst>
        </pc:picChg>
        <pc:picChg chg="add mod">
          <ac:chgData name="Vickers, Libby" userId="e250baef-1418-4325-b620-0f9540a0387b" providerId="ADAL" clId="{43A1A0FD-C0F5-4B47-9F17-4ADD535346F3}" dt="2022-11-28T18:03:00.946" v="874" actId="1076"/>
          <ac:picMkLst>
            <pc:docMk/>
            <pc:sldMk cId="963413870" sldId="1025"/>
            <ac:picMk id="20" creationId="{EF3D8C71-A63E-0DE7-CB05-97745D12384E}"/>
          </ac:picMkLst>
        </pc:picChg>
      </pc:sldChg>
      <pc:sldChg chg="addSp modSp mod">
        <pc:chgData name="Vickers, Libby" userId="e250baef-1418-4325-b620-0f9540a0387b" providerId="ADAL" clId="{43A1A0FD-C0F5-4B47-9F17-4ADD535346F3}" dt="2022-11-28T17:57:45.899" v="860" actId="1076"/>
        <pc:sldMkLst>
          <pc:docMk/>
          <pc:sldMk cId="558583535" sldId="1026"/>
        </pc:sldMkLst>
        <pc:picChg chg="add mod">
          <ac:chgData name="Vickers, Libby" userId="e250baef-1418-4325-b620-0f9540a0387b" providerId="ADAL" clId="{43A1A0FD-C0F5-4B47-9F17-4ADD535346F3}" dt="2022-11-28T17:57:45.899" v="860" actId="1076"/>
          <ac:picMkLst>
            <pc:docMk/>
            <pc:sldMk cId="558583535" sldId="1026"/>
            <ac:picMk id="2" creationId="{F66FC3E7-D1AE-A478-CE4B-1839827DE3FF}"/>
          </ac:picMkLst>
        </pc:picChg>
      </pc:sldChg>
      <pc:sldChg chg="addSp delSp modSp add mod modTransition delAnim modAnim modNotesTx">
        <pc:chgData name="Vickers, Libby" userId="e250baef-1418-4325-b620-0f9540a0387b" providerId="ADAL" clId="{43A1A0FD-C0F5-4B47-9F17-4ADD535346F3}" dt="2022-12-01T02:25:30.266" v="2766"/>
        <pc:sldMkLst>
          <pc:docMk/>
          <pc:sldMk cId="4196507047" sldId="1027"/>
        </pc:sldMkLst>
        <pc:spChg chg="mod">
          <ac:chgData name="Vickers, Libby" userId="e250baef-1418-4325-b620-0f9540a0387b" providerId="ADAL" clId="{43A1A0FD-C0F5-4B47-9F17-4ADD535346F3}" dt="2022-11-28T02:44:55.330" v="700" actId="1076"/>
          <ac:spMkLst>
            <pc:docMk/>
            <pc:sldMk cId="4196507047" sldId="1027"/>
            <ac:spMk id="2" creationId="{F6B6870C-5C36-4249-8A99-8AE0460F29A2}"/>
          </ac:spMkLst>
        </pc:spChg>
        <pc:spChg chg="del">
          <ac:chgData name="Vickers, Libby" userId="e250baef-1418-4325-b620-0f9540a0387b" providerId="ADAL" clId="{43A1A0FD-C0F5-4B47-9F17-4ADD535346F3}" dt="2022-11-28T02:45:56.337" v="704" actId="478"/>
          <ac:spMkLst>
            <pc:docMk/>
            <pc:sldMk cId="4196507047" sldId="1027"/>
            <ac:spMk id="25" creationId="{9F49C1B9-F1DD-4FED-A9F4-231E0272F959}"/>
          </ac:spMkLst>
        </pc:spChg>
        <pc:spChg chg="del">
          <ac:chgData name="Vickers, Libby" userId="e250baef-1418-4325-b620-0f9540a0387b" providerId="ADAL" clId="{43A1A0FD-C0F5-4B47-9F17-4ADD535346F3}" dt="2022-11-28T02:45:53.301" v="703" actId="478"/>
          <ac:spMkLst>
            <pc:docMk/>
            <pc:sldMk cId="4196507047" sldId="1027"/>
            <ac:spMk id="27" creationId="{FEDAF370-F147-4BF0-B5A7-3E1E10B27804}"/>
          </ac:spMkLst>
        </pc:spChg>
        <pc:picChg chg="add del mod">
          <ac:chgData name="Vickers, Libby" userId="e250baef-1418-4325-b620-0f9540a0387b" providerId="ADAL" clId="{43A1A0FD-C0F5-4B47-9F17-4ADD535346F3}" dt="2022-12-01T02:24:57.541" v="2765"/>
          <ac:picMkLst>
            <pc:docMk/>
            <pc:sldMk cId="4196507047" sldId="1027"/>
            <ac:picMk id="3" creationId="{D605AB6F-9B7B-0CE7-DB37-A370B9B1A592}"/>
          </ac:picMkLst>
        </pc:picChg>
        <pc:picChg chg="add mod">
          <ac:chgData name="Vickers, Libby" userId="e250baef-1418-4325-b620-0f9540a0387b" providerId="ADAL" clId="{43A1A0FD-C0F5-4B47-9F17-4ADD535346F3}" dt="2022-11-28T02:46:13.504" v="708" actId="1076"/>
          <ac:picMkLst>
            <pc:docMk/>
            <pc:sldMk cId="4196507047" sldId="1027"/>
            <ac:picMk id="5" creationId="{9DAB9A96-A9D0-4AE5-1266-E866E48A53FD}"/>
          </ac:picMkLst>
        </pc:picChg>
        <pc:picChg chg="add mod">
          <ac:chgData name="Vickers, Libby" userId="e250baef-1418-4325-b620-0f9540a0387b" providerId="ADAL" clId="{43A1A0FD-C0F5-4B47-9F17-4ADD535346F3}" dt="2022-12-01T02:25:30.266" v="2766"/>
          <ac:picMkLst>
            <pc:docMk/>
            <pc:sldMk cId="4196507047" sldId="1027"/>
            <ac:picMk id="6" creationId="{AD52DDA3-913D-0207-DE0F-EAF37AEECC54}"/>
          </ac:picMkLst>
        </pc:picChg>
        <pc:picChg chg="del">
          <ac:chgData name="Vickers, Libby" userId="e250baef-1418-4325-b620-0f9540a0387b" providerId="ADAL" clId="{43A1A0FD-C0F5-4B47-9F17-4ADD535346F3}" dt="2022-11-28T02:45:48.668" v="702" actId="478"/>
          <ac:picMkLst>
            <pc:docMk/>
            <pc:sldMk cId="4196507047" sldId="1027"/>
            <ac:picMk id="6" creationId="{E9472D37-4CE4-4C1E-8C29-054D3D65705F}"/>
          </ac:picMkLst>
        </pc:picChg>
        <pc:picChg chg="del">
          <ac:chgData name="Vickers, Libby" userId="e250baef-1418-4325-b620-0f9540a0387b" providerId="ADAL" clId="{43A1A0FD-C0F5-4B47-9F17-4ADD535346F3}" dt="2022-12-01T02:24:39.604" v="2763"/>
          <ac:picMkLst>
            <pc:docMk/>
            <pc:sldMk cId="4196507047" sldId="1027"/>
            <ac:picMk id="9" creationId="{9557183A-8B2D-4D28-AEEA-3EE28E98A223}"/>
          </ac:picMkLst>
        </pc:picChg>
        <pc:picChg chg="del">
          <ac:chgData name="Vickers, Libby" userId="e250baef-1418-4325-b620-0f9540a0387b" providerId="ADAL" clId="{43A1A0FD-C0F5-4B47-9F17-4ADD535346F3}" dt="2022-11-28T02:45:46.660" v="701" actId="478"/>
          <ac:picMkLst>
            <pc:docMk/>
            <pc:sldMk cId="4196507047" sldId="1027"/>
            <ac:picMk id="19" creationId="{4437ABB0-4FA9-4B25-A088-25DB1E83492A}"/>
          </ac:picMkLst>
        </pc:picChg>
      </pc:sldChg>
      <pc:sldChg chg="addSp delSp modSp add mod ord modTransition delAnim modNotesTx">
        <pc:chgData name="Vickers, Libby" userId="e250baef-1418-4325-b620-0f9540a0387b" providerId="ADAL" clId="{43A1A0FD-C0F5-4B47-9F17-4ADD535346F3}" dt="2022-12-08T15:01:24.174" v="4001" actId="14100"/>
        <pc:sldMkLst>
          <pc:docMk/>
          <pc:sldMk cId="934177212" sldId="1028"/>
        </pc:sldMkLst>
        <pc:spChg chg="add mod">
          <ac:chgData name="Vickers, Libby" userId="e250baef-1418-4325-b620-0f9540a0387b" providerId="ADAL" clId="{43A1A0FD-C0F5-4B47-9F17-4ADD535346F3}" dt="2022-11-29T15:00:31.362" v="1189" actId="1076"/>
          <ac:spMkLst>
            <pc:docMk/>
            <pc:sldMk cId="934177212" sldId="1028"/>
            <ac:spMk id="3" creationId="{3731FA16-CB7C-B6F4-3C3B-BB0F773F1961}"/>
          </ac:spMkLst>
        </pc:spChg>
        <pc:spChg chg="add mod ord">
          <ac:chgData name="Vickers, Libby" userId="e250baef-1418-4325-b620-0f9540a0387b" providerId="ADAL" clId="{43A1A0FD-C0F5-4B47-9F17-4ADD535346F3}" dt="2022-12-08T15:01:24.174" v="4001" actId="14100"/>
          <ac:spMkLst>
            <pc:docMk/>
            <pc:sldMk cId="934177212" sldId="1028"/>
            <ac:spMk id="4" creationId="{546A5099-E94D-17AA-E614-DDB9C7A2685E}"/>
          </ac:spMkLst>
        </pc:spChg>
        <pc:spChg chg="mod ord">
          <ac:chgData name="Vickers, Libby" userId="e250baef-1418-4325-b620-0f9540a0387b" providerId="ADAL" clId="{43A1A0FD-C0F5-4B47-9F17-4ADD535346F3}" dt="2022-12-05T19:55:28.156" v="3258" actId="1076"/>
          <ac:spMkLst>
            <pc:docMk/>
            <pc:sldMk cId="934177212" sldId="1028"/>
            <ac:spMk id="10" creationId="{CFEB96DB-618F-4762-B609-1DEF2A14841F}"/>
          </ac:spMkLst>
        </pc:spChg>
        <pc:spChg chg="mod">
          <ac:chgData name="Vickers, Libby" userId="e250baef-1418-4325-b620-0f9540a0387b" providerId="ADAL" clId="{43A1A0FD-C0F5-4B47-9F17-4ADD535346F3}" dt="2022-11-29T15:01:18.289" v="1227" actId="20577"/>
          <ac:spMkLst>
            <pc:docMk/>
            <pc:sldMk cId="934177212" sldId="1028"/>
            <ac:spMk id="11" creationId="{EC0CE8BF-3C4C-4367-802D-E715AFA24240}"/>
          </ac:spMkLst>
        </pc:spChg>
        <pc:picChg chg="add mod">
          <ac:chgData name="Vickers, Libby" userId="e250baef-1418-4325-b620-0f9540a0387b" providerId="ADAL" clId="{43A1A0FD-C0F5-4B47-9F17-4ADD535346F3}" dt="2022-12-01T02:45:23.151" v="2804"/>
          <ac:picMkLst>
            <pc:docMk/>
            <pc:sldMk cId="934177212" sldId="1028"/>
            <ac:picMk id="5" creationId="{C126132F-3A51-9CB1-9A00-C789FA464553}"/>
          </ac:picMkLst>
        </pc:picChg>
        <pc:picChg chg="del">
          <ac:chgData name="Vickers, Libby" userId="e250baef-1418-4325-b620-0f9540a0387b" providerId="ADAL" clId="{43A1A0FD-C0F5-4B47-9F17-4ADD535346F3}" dt="2022-11-29T14:59:33.802" v="1184" actId="478"/>
          <ac:picMkLst>
            <pc:docMk/>
            <pc:sldMk cId="934177212" sldId="1028"/>
            <ac:picMk id="6" creationId="{055C7D4B-C4FC-4186-A2EE-F18D6C92DDE7}"/>
          </ac:picMkLst>
        </pc:picChg>
        <pc:picChg chg="add mod">
          <ac:chgData name="Vickers, Libby" userId="e250baef-1418-4325-b620-0f9540a0387b" providerId="ADAL" clId="{43A1A0FD-C0F5-4B47-9F17-4ADD535346F3}" dt="2022-12-05T19:55:14.599" v="3256"/>
          <ac:picMkLst>
            <pc:docMk/>
            <pc:sldMk cId="934177212" sldId="1028"/>
            <ac:picMk id="6" creationId="{AE99E11F-BA5A-6FE7-018C-CC55FA6567E4}"/>
          </ac:picMkLst>
        </pc:picChg>
        <pc:picChg chg="add del mod">
          <ac:chgData name="Vickers, Libby" userId="e250baef-1418-4325-b620-0f9540a0387b" providerId="ADAL" clId="{43A1A0FD-C0F5-4B47-9F17-4ADD535346F3}" dt="2022-12-08T14:58:07.698" v="3962" actId="478"/>
          <ac:picMkLst>
            <pc:docMk/>
            <pc:sldMk cId="934177212" sldId="1028"/>
            <ac:picMk id="13" creationId="{027C300E-1EEA-6FC0-D470-DD7B3744896B}"/>
          </ac:picMkLst>
        </pc:picChg>
        <pc:picChg chg="add mod">
          <ac:chgData name="Vickers, Libby" userId="e250baef-1418-4325-b620-0f9540a0387b" providerId="ADAL" clId="{43A1A0FD-C0F5-4B47-9F17-4ADD535346F3}" dt="2022-12-08T14:58:17.325" v="3967" actId="1035"/>
          <ac:picMkLst>
            <pc:docMk/>
            <pc:sldMk cId="934177212" sldId="1028"/>
            <ac:picMk id="14" creationId="{81D306E6-9C89-C5AF-7B3B-12BD710CBB9D}"/>
          </ac:picMkLst>
        </pc:picChg>
      </pc:sldChg>
      <pc:sldChg chg="addSp delSp modSp add mod">
        <pc:chgData name="Vickers, Libby" userId="e250baef-1418-4325-b620-0f9540a0387b" providerId="ADAL" clId="{43A1A0FD-C0F5-4B47-9F17-4ADD535346F3}" dt="2022-12-08T15:00:32.852" v="3996" actId="1038"/>
        <pc:sldMkLst>
          <pc:docMk/>
          <pc:sldMk cId="1988924675" sldId="1029"/>
        </pc:sldMkLst>
        <pc:spChg chg="mod ord">
          <ac:chgData name="Vickers, Libby" userId="e250baef-1418-4325-b620-0f9540a0387b" providerId="ADAL" clId="{43A1A0FD-C0F5-4B47-9F17-4ADD535346F3}" dt="2022-12-05T19:57:06.097" v="3273" actId="1076"/>
          <ac:spMkLst>
            <pc:docMk/>
            <pc:sldMk cId="1988924675" sldId="1029"/>
            <ac:spMk id="10" creationId="{CFEB96DB-618F-4762-B609-1DEF2A14841F}"/>
          </ac:spMkLst>
        </pc:spChg>
        <pc:spChg chg="mod ord">
          <ac:chgData name="Vickers, Libby" userId="e250baef-1418-4325-b620-0f9540a0387b" providerId="ADAL" clId="{43A1A0FD-C0F5-4B47-9F17-4ADD535346F3}" dt="2022-12-08T15:00:32.852" v="3996" actId="1038"/>
          <ac:spMkLst>
            <pc:docMk/>
            <pc:sldMk cId="1988924675" sldId="1029"/>
            <ac:spMk id="14" creationId="{4D508523-5B96-5C4D-8476-1007E99A0201}"/>
          </ac:spMkLst>
        </pc:spChg>
        <pc:picChg chg="add mod">
          <ac:chgData name="Vickers, Libby" userId="e250baef-1418-4325-b620-0f9540a0387b" providerId="ADAL" clId="{43A1A0FD-C0F5-4B47-9F17-4ADD535346F3}" dt="2022-12-05T19:56:45.955" v="3271" actId="1076"/>
          <ac:picMkLst>
            <pc:docMk/>
            <pc:sldMk cId="1988924675" sldId="1029"/>
            <ac:picMk id="4" creationId="{7A2C94BF-DBEA-F16E-5CB0-D88CC31D6921}"/>
          </ac:picMkLst>
        </pc:picChg>
        <pc:picChg chg="add del mod">
          <ac:chgData name="Vickers, Libby" userId="e250baef-1418-4325-b620-0f9540a0387b" providerId="ADAL" clId="{43A1A0FD-C0F5-4B47-9F17-4ADD535346F3}" dt="2022-12-08T14:59:24.026" v="3980" actId="478"/>
          <ac:picMkLst>
            <pc:docMk/>
            <pc:sldMk cId="1988924675" sldId="1029"/>
            <ac:picMk id="6" creationId="{DF7AC0D6-F86B-FDF3-27A4-66813A9B54E5}"/>
          </ac:picMkLst>
        </pc:picChg>
        <pc:picChg chg="add mod">
          <ac:chgData name="Vickers, Libby" userId="e250baef-1418-4325-b620-0f9540a0387b" providerId="ADAL" clId="{43A1A0FD-C0F5-4B47-9F17-4ADD535346F3}" dt="2022-12-08T14:59:33.790" v="3983" actId="1076"/>
          <ac:picMkLst>
            <pc:docMk/>
            <pc:sldMk cId="1988924675" sldId="1029"/>
            <ac:picMk id="8" creationId="{53C8BACB-5D87-C1D3-E306-A246FB5E2B69}"/>
          </ac:picMkLst>
        </pc:picChg>
      </pc:sldChg>
      <pc:sldChg chg="addSp delSp modSp add mod ord modTransition delAnim modAnim modNotesTx">
        <pc:chgData name="Vickers, Libby" userId="e250baef-1418-4325-b620-0f9540a0387b" providerId="ADAL" clId="{43A1A0FD-C0F5-4B47-9F17-4ADD535346F3}" dt="2022-12-01T02:47:35.522" v="2808"/>
        <pc:sldMkLst>
          <pc:docMk/>
          <pc:sldMk cId="2947208616" sldId="1030"/>
        </pc:sldMkLst>
        <pc:spChg chg="mod">
          <ac:chgData name="Vickers, Libby" userId="e250baef-1418-4325-b620-0f9540a0387b" providerId="ADAL" clId="{43A1A0FD-C0F5-4B47-9F17-4ADD535346F3}" dt="2022-11-29T15:52:31.784" v="2049" actId="1076"/>
          <ac:spMkLst>
            <pc:docMk/>
            <pc:sldMk cId="2947208616" sldId="1030"/>
            <ac:spMk id="9" creationId="{1825F9D3-447C-43F0-B4A5-CC2C165EDF34}"/>
          </ac:spMkLst>
        </pc:spChg>
        <pc:spChg chg="del mod">
          <ac:chgData name="Vickers, Libby" userId="e250baef-1418-4325-b620-0f9540a0387b" providerId="ADAL" clId="{43A1A0FD-C0F5-4B47-9F17-4ADD535346F3}" dt="2022-11-29T15:57:39.292" v="2063" actId="478"/>
          <ac:spMkLst>
            <pc:docMk/>
            <pc:sldMk cId="2947208616" sldId="1030"/>
            <ac:spMk id="12" creationId="{34634729-61AB-432E-ABDC-2602ED969FF6}"/>
          </ac:spMkLst>
        </pc:spChg>
        <pc:spChg chg="del mod">
          <ac:chgData name="Vickers, Libby" userId="e250baef-1418-4325-b620-0f9540a0387b" providerId="ADAL" clId="{43A1A0FD-C0F5-4B47-9F17-4ADD535346F3}" dt="2022-11-29T15:57:42.426" v="2064" actId="478"/>
          <ac:spMkLst>
            <pc:docMk/>
            <pc:sldMk cId="2947208616" sldId="1030"/>
            <ac:spMk id="17" creationId="{36AD6DD1-572C-4245-9475-15C01BAF207B}"/>
          </ac:spMkLst>
        </pc:spChg>
        <pc:spChg chg="mod ord">
          <ac:chgData name="Vickers, Libby" userId="e250baef-1418-4325-b620-0f9540a0387b" providerId="ADAL" clId="{43A1A0FD-C0F5-4B47-9F17-4ADD535346F3}" dt="2022-11-29T15:43:52.260" v="2047" actId="1076"/>
          <ac:spMkLst>
            <pc:docMk/>
            <pc:sldMk cId="2947208616" sldId="1030"/>
            <ac:spMk id="26" creationId="{F57A87BF-F70D-4B68-9383-6D757A505057}"/>
          </ac:spMkLst>
        </pc:spChg>
        <pc:picChg chg="del">
          <ac:chgData name="Vickers, Libby" userId="e250baef-1418-4325-b620-0f9540a0387b" providerId="ADAL" clId="{43A1A0FD-C0F5-4B47-9F17-4ADD535346F3}" dt="2022-11-29T15:41:07.911" v="1656" actId="478"/>
          <ac:picMkLst>
            <pc:docMk/>
            <pc:sldMk cId="2947208616" sldId="1030"/>
            <ac:picMk id="2" creationId="{53D6E329-3EC7-4303-A58F-09525D3A1714}"/>
          </ac:picMkLst>
        </pc:picChg>
        <pc:picChg chg="add del mod">
          <ac:chgData name="Vickers, Libby" userId="e250baef-1418-4325-b620-0f9540a0387b" providerId="ADAL" clId="{43A1A0FD-C0F5-4B47-9F17-4ADD535346F3}" dt="2022-12-01T02:47:07.757" v="2807"/>
          <ac:picMkLst>
            <pc:docMk/>
            <pc:sldMk cId="2947208616" sldId="1030"/>
            <ac:picMk id="2" creationId="{CEAEB6CC-DF5A-2042-6313-79F5B663B44A}"/>
          </ac:picMkLst>
        </pc:picChg>
        <pc:picChg chg="del">
          <ac:chgData name="Vickers, Libby" userId="e250baef-1418-4325-b620-0f9540a0387b" providerId="ADAL" clId="{43A1A0FD-C0F5-4B47-9F17-4ADD535346F3}" dt="2022-11-29T15:39:48.440" v="1647" actId="478"/>
          <ac:picMkLst>
            <pc:docMk/>
            <pc:sldMk cId="2947208616" sldId="1030"/>
            <ac:picMk id="3" creationId="{370958AE-899A-4CA6-BBEC-41CFC7C60C8E}"/>
          </ac:picMkLst>
        </pc:picChg>
        <pc:picChg chg="add mod">
          <ac:chgData name="Vickers, Libby" userId="e250baef-1418-4325-b620-0f9540a0387b" providerId="ADAL" clId="{43A1A0FD-C0F5-4B47-9F17-4ADD535346F3}" dt="2022-12-01T02:47:35.522" v="2808"/>
          <ac:picMkLst>
            <pc:docMk/>
            <pc:sldMk cId="2947208616" sldId="1030"/>
            <ac:picMk id="3" creationId="{B91E9BC8-C064-2EB4-D2FE-BA08B062CA63}"/>
          </ac:picMkLst>
        </pc:picChg>
        <pc:picChg chg="add mod">
          <ac:chgData name="Vickers, Libby" userId="e250baef-1418-4325-b620-0f9540a0387b" providerId="ADAL" clId="{43A1A0FD-C0F5-4B47-9F17-4ADD535346F3}" dt="2022-11-29T15:40:32.996" v="1652" actId="1076"/>
          <ac:picMkLst>
            <pc:docMk/>
            <pc:sldMk cId="2947208616" sldId="1030"/>
            <ac:picMk id="5" creationId="{BB34E204-DED2-9F16-D73C-321CCB026DF5}"/>
          </ac:picMkLst>
        </pc:picChg>
        <pc:picChg chg="add mod ord">
          <ac:chgData name="Vickers, Libby" userId="e250baef-1418-4325-b620-0f9540a0387b" providerId="ADAL" clId="{43A1A0FD-C0F5-4B47-9F17-4ADD535346F3}" dt="2022-11-29T15:57:26.300" v="2061" actId="166"/>
          <ac:picMkLst>
            <pc:docMk/>
            <pc:sldMk cId="2947208616" sldId="1030"/>
            <ac:picMk id="10" creationId="{19B74ACD-A77B-7E6C-1FB0-BCE32B642000}"/>
          </ac:picMkLst>
        </pc:picChg>
        <pc:picChg chg="add del">
          <ac:chgData name="Vickers, Libby" userId="e250baef-1418-4325-b620-0f9540a0387b" providerId="ADAL" clId="{43A1A0FD-C0F5-4B47-9F17-4ADD535346F3}" dt="2022-11-29T15:57:18.011" v="2059" actId="478"/>
          <ac:picMkLst>
            <pc:docMk/>
            <pc:sldMk cId="2947208616" sldId="1030"/>
            <ac:picMk id="13" creationId="{B43F0456-7FFA-D6D8-4770-A20CB45C6777}"/>
          </ac:picMkLst>
        </pc:picChg>
        <pc:picChg chg="add mod">
          <ac:chgData name="Vickers, Libby" userId="e250baef-1418-4325-b620-0f9540a0387b" providerId="ADAL" clId="{43A1A0FD-C0F5-4B47-9F17-4ADD535346F3}" dt="2022-11-29T17:00:37.373" v="2585" actId="1076"/>
          <ac:picMkLst>
            <pc:docMk/>
            <pc:sldMk cId="2947208616" sldId="1030"/>
            <ac:picMk id="15" creationId="{348470FF-462A-4F02-C98F-E7B8839735DF}"/>
          </ac:picMkLst>
        </pc:picChg>
        <pc:picChg chg="del">
          <ac:chgData name="Vickers, Libby" userId="e250baef-1418-4325-b620-0f9540a0387b" providerId="ADAL" clId="{43A1A0FD-C0F5-4B47-9F17-4ADD535346F3}" dt="2022-11-29T15:39:46.101" v="1646" actId="478"/>
          <ac:picMkLst>
            <pc:docMk/>
            <pc:sldMk cId="2947208616" sldId="1030"/>
            <ac:picMk id="16" creationId="{4907BA2B-AB6E-4381-A573-4EF5292D5755}"/>
          </ac:picMkLst>
        </pc:picChg>
        <pc:picChg chg="add mod">
          <ac:chgData name="Vickers, Libby" userId="e250baef-1418-4325-b620-0f9540a0387b" providerId="ADAL" clId="{43A1A0FD-C0F5-4B47-9F17-4ADD535346F3}" dt="2022-11-29T17:00:47.607" v="2587" actId="1076"/>
          <ac:picMkLst>
            <pc:docMk/>
            <pc:sldMk cId="2947208616" sldId="1030"/>
            <ac:picMk id="19" creationId="{141DB612-104A-93F5-6E85-CCE421C69942}"/>
          </ac:picMkLst>
        </pc:picChg>
      </pc:sldChg>
      <pc:sldChg chg="addSp delSp modSp add mod ord modTransition delAnim modAnim modNotesTx">
        <pc:chgData name="Vickers, Libby" userId="e250baef-1418-4325-b620-0f9540a0387b" providerId="ADAL" clId="{43A1A0FD-C0F5-4B47-9F17-4ADD535346F3}" dt="2022-12-01T02:53:08.431" v="2898"/>
        <pc:sldMkLst>
          <pc:docMk/>
          <pc:sldMk cId="1157388486" sldId="1031"/>
        </pc:sldMkLst>
        <pc:spChg chg="add del">
          <ac:chgData name="Vickers, Libby" userId="e250baef-1418-4325-b620-0f9540a0387b" providerId="ADAL" clId="{43A1A0FD-C0F5-4B47-9F17-4ADD535346F3}" dt="2022-11-29T16:01:18.705" v="2075" actId="478"/>
          <ac:spMkLst>
            <pc:docMk/>
            <pc:sldMk cId="1157388486" sldId="1031"/>
            <ac:spMk id="9" creationId="{1825F9D3-447C-43F0-B4A5-CC2C165EDF34}"/>
          </ac:spMkLst>
        </pc:spChg>
        <pc:spChg chg="del">
          <ac:chgData name="Vickers, Libby" userId="e250baef-1418-4325-b620-0f9540a0387b" providerId="ADAL" clId="{43A1A0FD-C0F5-4B47-9F17-4ADD535346F3}" dt="2022-11-29T16:01:15.061" v="2073" actId="478"/>
          <ac:spMkLst>
            <pc:docMk/>
            <pc:sldMk cId="1157388486" sldId="1031"/>
            <ac:spMk id="12" creationId="{34634729-61AB-432E-ABDC-2602ED969FF6}"/>
          </ac:spMkLst>
        </pc:spChg>
        <pc:spChg chg="del">
          <ac:chgData name="Vickers, Libby" userId="e250baef-1418-4325-b620-0f9540a0387b" providerId="ADAL" clId="{43A1A0FD-C0F5-4B47-9F17-4ADD535346F3}" dt="2022-11-29T16:01:21.480" v="2076" actId="478"/>
          <ac:spMkLst>
            <pc:docMk/>
            <pc:sldMk cId="1157388486" sldId="1031"/>
            <ac:spMk id="17" creationId="{36AD6DD1-572C-4245-9475-15C01BAF207B}"/>
          </ac:spMkLst>
        </pc:spChg>
        <pc:spChg chg="add mod">
          <ac:chgData name="Vickers, Libby" userId="e250baef-1418-4325-b620-0f9540a0387b" providerId="ADAL" clId="{43A1A0FD-C0F5-4B47-9F17-4ADD535346F3}" dt="2022-11-29T17:02:42.519" v="2612" actId="1076"/>
          <ac:spMkLst>
            <pc:docMk/>
            <pc:sldMk cId="1157388486" sldId="1031"/>
            <ac:spMk id="18" creationId="{11BC2EE9-08C0-193B-922A-0977494B0AAD}"/>
          </ac:spMkLst>
        </pc:spChg>
        <pc:spChg chg="del">
          <ac:chgData name="Vickers, Libby" userId="e250baef-1418-4325-b620-0f9540a0387b" providerId="ADAL" clId="{43A1A0FD-C0F5-4B47-9F17-4ADD535346F3}" dt="2022-11-29T16:01:24.019" v="2077" actId="478"/>
          <ac:spMkLst>
            <pc:docMk/>
            <pc:sldMk cId="1157388486" sldId="1031"/>
            <ac:spMk id="26" creationId="{F57A87BF-F70D-4B68-9383-6D757A505057}"/>
          </ac:spMkLst>
        </pc:spChg>
        <pc:picChg chg="del">
          <ac:chgData name="Vickers, Libby" userId="e250baef-1418-4325-b620-0f9540a0387b" providerId="ADAL" clId="{43A1A0FD-C0F5-4B47-9F17-4ADD535346F3}" dt="2022-11-29T16:01:08.375" v="2070" actId="478"/>
          <ac:picMkLst>
            <pc:docMk/>
            <pc:sldMk cId="1157388486" sldId="1031"/>
            <ac:picMk id="2" creationId="{53D6E329-3EC7-4303-A58F-09525D3A1714}"/>
          </ac:picMkLst>
        </pc:picChg>
        <pc:picChg chg="add mod">
          <ac:chgData name="Vickers, Libby" userId="e250baef-1418-4325-b620-0f9540a0387b" providerId="ADAL" clId="{43A1A0FD-C0F5-4B47-9F17-4ADD535346F3}" dt="2022-12-01T02:53:08.431" v="2898"/>
          <ac:picMkLst>
            <pc:docMk/>
            <pc:sldMk cId="1157388486" sldId="1031"/>
            <ac:picMk id="2" creationId="{8CCFD2DA-A27F-5964-698A-5FB3118A8312}"/>
          </ac:picMkLst>
        </pc:picChg>
        <pc:picChg chg="del">
          <ac:chgData name="Vickers, Libby" userId="e250baef-1418-4325-b620-0f9540a0387b" providerId="ADAL" clId="{43A1A0FD-C0F5-4B47-9F17-4ADD535346F3}" dt="2022-11-29T16:01:13.288" v="2072" actId="478"/>
          <ac:picMkLst>
            <pc:docMk/>
            <pc:sldMk cId="1157388486" sldId="1031"/>
            <ac:picMk id="3" creationId="{370958AE-899A-4CA6-BBEC-41CFC7C60C8E}"/>
          </ac:picMkLst>
        </pc:picChg>
        <pc:picChg chg="add del mod">
          <ac:chgData name="Vickers, Libby" userId="e250baef-1418-4325-b620-0f9540a0387b" providerId="ADAL" clId="{43A1A0FD-C0F5-4B47-9F17-4ADD535346F3}" dt="2022-11-29T16:02:55.480" v="2080" actId="478"/>
          <ac:picMkLst>
            <pc:docMk/>
            <pc:sldMk cId="1157388486" sldId="1031"/>
            <ac:picMk id="5" creationId="{91255460-ADD5-31A5-4696-56B0F42B403D}"/>
          </ac:picMkLst>
        </pc:picChg>
        <pc:picChg chg="add mod">
          <ac:chgData name="Vickers, Libby" userId="e250baef-1418-4325-b620-0f9540a0387b" providerId="ADAL" clId="{43A1A0FD-C0F5-4B47-9F17-4ADD535346F3}" dt="2022-11-29T16:03:03.065" v="2082" actId="1076"/>
          <ac:picMkLst>
            <pc:docMk/>
            <pc:sldMk cId="1157388486" sldId="1031"/>
            <ac:picMk id="10" creationId="{DB3DB1F0-164F-6057-3550-7526103C2D60}"/>
          </ac:picMkLst>
        </pc:picChg>
        <pc:picChg chg="add mod">
          <ac:chgData name="Vickers, Libby" userId="e250baef-1418-4325-b620-0f9540a0387b" providerId="ADAL" clId="{43A1A0FD-C0F5-4B47-9F17-4ADD535346F3}" dt="2022-11-29T16:54:29.039" v="2424" actId="1076"/>
          <ac:picMkLst>
            <pc:docMk/>
            <pc:sldMk cId="1157388486" sldId="1031"/>
            <ac:picMk id="13" creationId="{13BFD5DF-125C-573C-E006-B8594989D8DE}"/>
          </ac:picMkLst>
        </pc:picChg>
        <pc:picChg chg="add mod">
          <ac:chgData name="Vickers, Libby" userId="e250baef-1418-4325-b620-0f9540a0387b" providerId="ADAL" clId="{43A1A0FD-C0F5-4B47-9F17-4ADD535346F3}" dt="2022-11-29T16:54:23.257" v="2423" actId="1076"/>
          <ac:picMkLst>
            <pc:docMk/>
            <pc:sldMk cId="1157388486" sldId="1031"/>
            <ac:picMk id="15" creationId="{8E669844-145A-0AB4-A6E3-FD02159AEFA4}"/>
          </ac:picMkLst>
        </pc:picChg>
        <pc:picChg chg="del">
          <ac:chgData name="Vickers, Libby" userId="e250baef-1418-4325-b620-0f9540a0387b" providerId="ADAL" clId="{43A1A0FD-C0F5-4B47-9F17-4ADD535346F3}" dt="2022-11-29T16:01:10.856" v="2071" actId="478"/>
          <ac:picMkLst>
            <pc:docMk/>
            <pc:sldMk cId="1157388486" sldId="1031"/>
            <ac:picMk id="16" creationId="{4907BA2B-AB6E-4381-A573-4EF5292D5755}"/>
          </ac:picMkLst>
        </pc:picChg>
      </pc:sldChg>
      <pc:sldChg chg="addSp delSp modSp add mod modTransition modAnim addCm delCm modCm modNotesTx">
        <pc:chgData name="Vickers, Libby" userId="e250baef-1418-4325-b620-0f9540a0387b" providerId="ADAL" clId="{43A1A0FD-C0F5-4B47-9F17-4ADD535346F3}" dt="2022-12-08T15:55:49.671" v="4032" actId="1592"/>
        <pc:sldMkLst>
          <pc:docMk/>
          <pc:sldMk cId="1117391065" sldId="1032"/>
        </pc:sldMkLst>
        <pc:spChg chg="mod ord">
          <ac:chgData name="Vickers, Libby" userId="e250baef-1418-4325-b620-0f9540a0387b" providerId="ADAL" clId="{43A1A0FD-C0F5-4B47-9F17-4ADD535346F3}" dt="2022-12-05T20:09:21.053" v="3658" actId="1076"/>
          <ac:spMkLst>
            <pc:docMk/>
            <pc:sldMk cId="1117391065" sldId="1032"/>
            <ac:spMk id="17" creationId="{D17A5AB8-07E2-4001-AAA0-86E969BCC968}"/>
          </ac:spMkLst>
        </pc:spChg>
        <pc:picChg chg="add del mod">
          <ac:chgData name="Vickers, Libby" userId="e250baef-1418-4325-b620-0f9540a0387b" providerId="ADAL" clId="{43A1A0FD-C0F5-4B47-9F17-4ADD535346F3}" dt="2022-12-08T15:53:28.556" v="4028"/>
          <ac:picMkLst>
            <pc:docMk/>
            <pc:sldMk cId="1117391065" sldId="1032"/>
            <ac:picMk id="2" creationId="{2846D628-0BBD-EE75-7ACB-7817584C2616}"/>
          </ac:picMkLst>
        </pc:picChg>
        <pc:picChg chg="del">
          <ac:chgData name="Vickers, Libby" userId="e250baef-1418-4325-b620-0f9540a0387b" providerId="ADAL" clId="{43A1A0FD-C0F5-4B47-9F17-4ADD535346F3}" dt="2022-12-05T20:09:00.191" v="3653" actId="478"/>
          <ac:picMkLst>
            <pc:docMk/>
            <pc:sldMk cId="1117391065" sldId="1032"/>
            <ac:picMk id="3" creationId="{6CD6A619-84E0-8B82-6249-083B6E61039B}"/>
          </ac:picMkLst>
        </pc:picChg>
        <pc:picChg chg="add del mod">
          <ac:chgData name="Vickers, Libby" userId="e250baef-1418-4325-b620-0f9540a0387b" providerId="ADAL" clId="{43A1A0FD-C0F5-4B47-9F17-4ADD535346F3}" dt="2022-12-08T15:54:46.767" v="4030"/>
          <ac:picMkLst>
            <pc:docMk/>
            <pc:sldMk cId="1117391065" sldId="1032"/>
            <ac:picMk id="3" creationId="{91578AB7-02B1-C1CD-287F-5DAC16EF78B8}"/>
          </ac:picMkLst>
        </pc:picChg>
        <pc:picChg chg="add mod">
          <ac:chgData name="Vickers, Libby" userId="e250baef-1418-4325-b620-0f9540a0387b" providerId="ADAL" clId="{43A1A0FD-C0F5-4B47-9F17-4ADD535346F3}" dt="2022-12-05T20:09:17.708" v="3657" actId="1076"/>
          <ac:picMkLst>
            <pc:docMk/>
            <pc:sldMk cId="1117391065" sldId="1032"/>
            <ac:picMk id="4" creationId="{5ADA652A-A36A-A8E3-D224-E9982EF844BC}"/>
          </ac:picMkLst>
        </pc:picChg>
        <pc:picChg chg="add mod">
          <ac:chgData name="Vickers, Libby" userId="e250baef-1418-4325-b620-0f9540a0387b" providerId="ADAL" clId="{43A1A0FD-C0F5-4B47-9F17-4ADD535346F3}" dt="2022-12-08T15:55:07.069" v="4031"/>
          <ac:picMkLst>
            <pc:docMk/>
            <pc:sldMk cId="1117391065" sldId="1032"/>
            <ac:picMk id="5" creationId="{98208370-DCE3-0048-AD72-9528794E887A}"/>
          </ac:picMkLst>
        </pc:picChg>
        <pc:picChg chg="add mod">
          <ac:chgData name="Vickers, Libby" userId="e250baef-1418-4325-b620-0f9540a0387b" providerId="ADAL" clId="{43A1A0FD-C0F5-4B47-9F17-4ADD535346F3}" dt="2022-12-05T20:11:27.443" v="3730" actId="1076"/>
          <ac:picMkLst>
            <pc:docMk/>
            <pc:sldMk cId="1117391065" sldId="1032"/>
            <ac:picMk id="7" creationId="{873B418F-EC0A-47CA-DCC1-97447F501896}"/>
          </ac:picMkLst>
        </pc:picChg>
        <pc:picChg chg="del">
          <ac:chgData name="Vickers, Libby" userId="e250baef-1418-4325-b620-0f9540a0387b" providerId="ADAL" clId="{43A1A0FD-C0F5-4B47-9F17-4ADD535346F3}" dt="2022-12-05T20:09:25.966" v="3659" actId="478"/>
          <ac:picMkLst>
            <pc:docMk/>
            <pc:sldMk cId="1117391065" sldId="1032"/>
            <ac:picMk id="15" creationId="{1D4134E4-4B62-0F5A-755C-7DF60B17305F}"/>
          </ac:picMkLst>
        </pc:picChg>
        <pc:picChg chg="del mod">
          <ac:chgData name="Vickers, Libby" userId="e250baef-1418-4325-b620-0f9540a0387b" providerId="ADAL" clId="{43A1A0FD-C0F5-4B47-9F17-4ADD535346F3}" dt="2022-12-05T20:11:23.357" v="3729" actId="478"/>
          <ac:picMkLst>
            <pc:docMk/>
            <pc:sldMk cId="1117391065" sldId="1032"/>
            <ac:picMk id="18" creationId="{F673FEDC-2F5B-1E47-5193-4B7E76DBC65A}"/>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12-21T11:41:22.306" idx="8">
    <p:pos x="10" y="10"/>
    <p:text>Do we want to include the rate required for SAL?</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2-21T15:26:04.135" idx="10">
    <p:pos x="10" y="10"/>
    <p:text>Verify true that the roster includes even those that have transferred out.</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9455E-615B-5344-A4F7-C4D95A45ACAE}" type="datetimeFigureOut">
              <a:rPr lang="en-US" smtClean="0"/>
              <a:t>12/8/2022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9A413-938C-544F-8A29-8074E2BC8166}" type="slidenum">
              <a:rPr lang="en-US" smtClean="0"/>
              <a:t>‹#›</a:t>
            </a:fld>
            <a:endParaRPr lang="en-US" dirty="0"/>
          </a:p>
        </p:txBody>
      </p:sp>
    </p:spTree>
    <p:extLst>
      <p:ext uri="{BB962C8B-B14F-4D97-AF65-F5344CB8AC3E}">
        <p14:creationId xmlns:p14="http://schemas.microsoft.com/office/powerpoint/2010/main" val="89455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MyLegion is The American  Legion’s membership website.  Through MyLegion, members of The American Legion and Sons of the American Legion can view and manage their membership on file at National Headquarters.  Adjutants and commanders, through their individual accounts, will have a My Groups area to assist with post and squadron administrative tasks.</a:t>
            </a:r>
          </a:p>
        </p:txBody>
      </p:sp>
      <p:sp>
        <p:nvSpPr>
          <p:cNvPr id="4" name="Slide Number Placeholder 3"/>
          <p:cNvSpPr>
            <a:spLocks noGrp="1"/>
          </p:cNvSpPr>
          <p:nvPr>
            <p:ph type="sldNum" sz="quarter" idx="5"/>
          </p:nvPr>
        </p:nvSpPr>
        <p:spPr/>
        <p:txBody>
          <a:bodyPr/>
          <a:lstStyle/>
          <a:p>
            <a:fld id="{DED9A413-938C-544F-8A29-8074E2BC8166}" type="slidenum">
              <a:rPr lang="en-US" smtClean="0"/>
              <a:t>1</a:t>
            </a:fld>
            <a:endParaRPr lang="en-US" dirty="0"/>
          </a:p>
        </p:txBody>
      </p:sp>
    </p:spTree>
    <p:extLst>
      <p:ext uri="{BB962C8B-B14F-4D97-AF65-F5344CB8AC3E}">
        <p14:creationId xmlns:p14="http://schemas.microsoft.com/office/powerpoint/2010/main" val="246768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 common question asked is  “Can we sort this list?”  the answer is yes.  While viewing list &lt;1&gt; click the column title to sort by and the list will resort.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r>
              <a:rPr lang="en-US" i="0" dirty="0"/>
              <a:t>View Members area is designed to search and edit member information, send emails, and export to PDF or Excel spreadsheets. The member list is not the location to create roster reports or mailing labels.  To create a roster return to group profile &lt;2&gt; and go to Reports/Labels.</a:t>
            </a:r>
          </a:p>
          <a:p>
            <a:endParaRPr lang="en-US" i="0" dirty="0"/>
          </a:p>
          <a:p>
            <a:r>
              <a:rPr lang="en-US" i="0" dirty="0"/>
              <a:t>To view and edit member information, click on the member’s name. &lt;3&gt;  Notice the name is a blue hyperlink.  Hyperlinks lead to more information.  Selecting a hyperlink does not change membership information.   </a:t>
            </a:r>
          </a:p>
          <a:p>
            <a:endParaRPr lang="en-US" i="0" dirty="0"/>
          </a:p>
          <a:p>
            <a:r>
              <a:rPr lang="en-US" i="0" dirty="0"/>
              <a:t>Lists that include 2000 records and above should be exported to another application.  Viewing the list from the grid will not display all members.</a:t>
            </a:r>
          </a:p>
          <a:p>
            <a:endParaRPr lang="en-US" i="0" dirty="0"/>
          </a:p>
          <a:p>
            <a:endParaRPr lang="en-US" i="0"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10</a:t>
            </a:fld>
            <a:endParaRPr lang="en-US" dirty="0"/>
          </a:p>
        </p:txBody>
      </p:sp>
    </p:spTree>
    <p:extLst>
      <p:ext uri="{BB962C8B-B14F-4D97-AF65-F5344CB8AC3E}">
        <p14:creationId xmlns:p14="http://schemas.microsoft.com/office/powerpoint/2010/main" val="1423437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Viewing a member displays membership details including main contact information.  This webpage provide access to information stored on National </a:t>
            </a:r>
            <a:r>
              <a:rPr lang="en-US" dirty="0" err="1"/>
              <a:t>Headquarter’s</a:t>
            </a:r>
            <a:r>
              <a:rPr lang="en-US" dirty="0"/>
              <a:t> membership system.  &lt;1&gt;</a:t>
            </a:r>
          </a:p>
          <a:p>
            <a:endParaRPr lang="en-US" dirty="0"/>
          </a:p>
          <a:p>
            <a:r>
              <a:rPr lang="en-US" dirty="0"/>
              <a:t>Address, email, and phone number can be updated using edit links to the right or the left menu.  To update a member’s name, you must use the left menu Name and Demographics.</a:t>
            </a:r>
          </a:p>
          <a:p>
            <a:endParaRPr lang="en-US" dirty="0"/>
          </a:p>
          <a:p>
            <a:r>
              <a:rPr lang="en-US" dirty="0"/>
              <a:t>Contact information will display a photo image if provided by the member.  Members and Administrative officers can upload a picture by clicking Add. &lt;2&gt;</a:t>
            </a:r>
          </a:p>
        </p:txBody>
      </p:sp>
      <p:sp>
        <p:nvSpPr>
          <p:cNvPr id="4" name="Slide Number Placeholder 3"/>
          <p:cNvSpPr>
            <a:spLocks noGrp="1"/>
          </p:cNvSpPr>
          <p:nvPr>
            <p:ph type="sldNum" sz="quarter" idx="5"/>
          </p:nvPr>
        </p:nvSpPr>
        <p:spPr/>
        <p:txBody>
          <a:bodyPr/>
          <a:lstStyle/>
          <a:p>
            <a:fld id="{DED9A413-938C-544F-8A29-8074E2BC8166}" type="slidenum">
              <a:rPr lang="en-US" smtClean="0"/>
              <a:t>11</a:t>
            </a:fld>
            <a:endParaRPr lang="en-US" dirty="0"/>
          </a:p>
        </p:txBody>
      </p:sp>
    </p:spTree>
    <p:extLst>
      <p:ext uri="{BB962C8B-B14F-4D97-AF65-F5344CB8AC3E}">
        <p14:creationId xmlns:p14="http://schemas.microsoft.com/office/powerpoint/2010/main" val="900833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demographics area provides a quick glance of birth date, gender, continuous years and if the member is deceased.  To update any of these demographics, click on the Edit button.</a:t>
            </a:r>
          </a:p>
        </p:txBody>
      </p:sp>
      <p:sp>
        <p:nvSpPr>
          <p:cNvPr id="4" name="Slide Number Placeholder 3"/>
          <p:cNvSpPr>
            <a:spLocks noGrp="1"/>
          </p:cNvSpPr>
          <p:nvPr>
            <p:ph type="sldNum" sz="quarter" idx="5"/>
          </p:nvPr>
        </p:nvSpPr>
        <p:spPr/>
        <p:txBody>
          <a:bodyPr/>
          <a:lstStyle/>
          <a:p>
            <a:fld id="{DED9A413-938C-544F-8A29-8074E2BC8166}" type="slidenum">
              <a:rPr lang="en-US" smtClean="0"/>
              <a:t>12</a:t>
            </a:fld>
            <a:endParaRPr lang="en-US" dirty="0"/>
          </a:p>
        </p:txBody>
      </p:sp>
    </p:spTree>
    <p:extLst>
      <p:ext uri="{BB962C8B-B14F-4D97-AF65-F5344CB8AC3E}">
        <p14:creationId xmlns:p14="http://schemas.microsoft.com/office/powerpoint/2010/main" val="171754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Membership summaries appear to view membership Status, paid through date, member number, join date and continuous years.  </a:t>
            </a:r>
          </a:p>
          <a:p>
            <a:endParaRPr lang="en-US" dirty="0"/>
          </a:p>
          <a:p>
            <a:r>
              <a:rPr lang="en-US" sz="1200" dirty="0">
                <a:effectLst/>
                <a:latin typeface="Calibri" panose="020F0502020204030204" pitchFamily="34" charset="0"/>
                <a:ea typeface="Times New Roman" panose="02020603050405020304" pitchFamily="18" charset="0"/>
              </a:rPr>
              <a:t>Members that belong to both The American Legion and Sons of The American Legion are known as Dual members.  </a:t>
            </a:r>
            <a:r>
              <a:rPr lang="en-US" dirty="0"/>
              <a:t>As of April 1, 2021 dual members will have the same membership ID number, </a:t>
            </a:r>
            <a:r>
              <a:rPr lang="en-US" sz="1200" dirty="0">
                <a:effectLst/>
                <a:latin typeface="Calibri" panose="020F0502020204030204" pitchFamily="34" charset="0"/>
                <a:ea typeface="Times New Roman" panose="02020603050405020304" pitchFamily="18" charset="0"/>
              </a:rPr>
              <a:t>providing 1 ID for both memberships.  </a:t>
            </a:r>
          </a:p>
          <a:p>
            <a:endParaRPr lang="en-US" sz="12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&lt;1&gt;Member Post shows the post paid and type of payment, such as Paid Up For life, honorary life, department life, or if the member renews on a 1 year term.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current member is a PUFL member of IN Post 391.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membership types and status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&lt;2&gt; Active 1 yr. member.  The member is paid for current membership year and renews annually.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&lt;3&gt; Grace Status.  </a:t>
            </a:r>
            <a:r>
              <a:rPr lang="en-US" sz="1200" dirty="0">
                <a:solidFill>
                  <a:srgbClr val="1F497D"/>
                </a:solidFill>
                <a:effectLst/>
                <a:latin typeface="Calibri" panose="020F0502020204030204" pitchFamily="34" charset="0"/>
                <a:ea typeface="Calibri" panose="020F0502020204030204" pitchFamily="34" charset="0"/>
              </a:rPr>
              <a:t>Members not paid as of December 31 are delinquent.  Beginning </a:t>
            </a:r>
            <a:r>
              <a:rPr lang="en-US" dirty="0"/>
              <a:t>Jan. 1 -30 these members will fall into Grace member status.  This is the period when non-paid members can renew before moving to expired status.  The only time this status appears is during that time frame. </a:t>
            </a: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&lt;4&gt; Expired status.  The member is currently delinquent with current dues.  Members n</a:t>
            </a:r>
            <a:r>
              <a:rPr lang="en-US" sz="1800" dirty="0">
                <a:solidFill>
                  <a:srgbClr val="1F497D"/>
                </a:solidFill>
                <a:effectLst/>
                <a:latin typeface="Calibri" panose="020F0502020204030204" pitchFamily="34" charset="0"/>
                <a:ea typeface="Calibri" panose="020F0502020204030204" pitchFamily="34" charset="0"/>
              </a:rPr>
              <a:t>ot paid as of Jan 30, are not in good standing, and lose their voting privileges.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13</a:t>
            </a:fld>
            <a:endParaRPr lang="en-US" dirty="0"/>
          </a:p>
        </p:txBody>
      </p:sp>
    </p:spTree>
    <p:extLst>
      <p:ext uri="{BB962C8B-B14F-4D97-AF65-F5344CB8AC3E}">
        <p14:creationId xmlns:p14="http://schemas.microsoft.com/office/powerpoint/2010/main" val="86374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Selecting Name and Demographics allows name updates, along with date of birth, gender, continuous years and deceased status.  Names can only be updated in this area.  Click on Edit to make updates. &lt;1&gt; </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14</a:t>
            </a:fld>
            <a:endParaRPr lang="en-US" dirty="0"/>
          </a:p>
        </p:txBody>
      </p:sp>
    </p:spTree>
    <p:extLst>
      <p:ext uri="{BB962C8B-B14F-4D97-AF65-F5344CB8AC3E}">
        <p14:creationId xmlns:p14="http://schemas.microsoft.com/office/powerpoint/2010/main" val="15415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Enter updates and Save. &lt;1&gt;  Name updates are saved separate from the demographics section.  To update date of birth, gender, continuous years, or flag a member as deceased, click the edit button for Demographics.  &lt;2&gt;</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15</a:t>
            </a:fld>
            <a:endParaRPr lang="en-US" dirty="0"/>
          </a:p>
        </p:txBody>
      </p:sp>
    </p:spTree>
    <p:extLst>
      <p:ext uri="{BB962C8B-B14F-4D97-AF65-F5344CB8AC3E}">
        <p14:creationId xmlns:p14="http://schemas.microsoft.com/office/powerpoint/2010/main" val="2469231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Demographic updated include date of birth, gender, continuous years and deceased status.  To flag a member deceased, check the box next to deceased.   &lt;1&gt; Save any updates to return to the member record.  </a:t>
            </a:r>
          </a:p>
          <a:p>
            <a:endParaRPr lang="en-US" dirty="0"/>
          </a:p>
          <a:p>
            <a:r>
              <a:rPr lang="en-US" dirty="0"/>
              <a:t>Members that are marked as deceased in error cannot be updated through MyLegion.  Contact your department headquarters and provide the member ID# to have the record corrected.</a:t>
            </a:r>
          </a:p>
          <a:p>
            <a:endParaRPr lang="en-US"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16</a:t>
            </a:fld>
            <a:endParaRPr lang="en-US" dirty="0"/>
          </a:p>
        </p:txBody>
      </p:sp>
    </p:spTree>
    <p:extLst>
      <p:ext uri="{BB962C8B-B14F-4D97-AF65-F5344CB8AC3E}">
        <p14:creationId xmlns:p14="http://schemas.microsoft.com/office/powerpoint/2010/main" val="4286692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address link allows you to update and add an additional address to the member’s record.  Click the edit button to update.  To add an additional address, click Add Address&lt;1&gt;</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17</a:t>
            </a:fld>
            <a:endParaRPr lang="en-US" dirty="0"/>
          </a:p>
        </p:txBody>
      </p:sp>
    </p:spTree>
    <p:extLst>
      <p:ext uri="{BB962C8B-B14F-4D97-AF65-F5344CB8AC3E}">
        <p14:creationId xmlns:p14="http://schemas.microsoft.com/office/powerpoint/2010/main" val="1763289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replace the primary mailing address, enter the address and check “Make this my Main Address”.  The primary address listed on a member record determines where the address communications are from all Leadership levels, including renewal notices, campaigns and membership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Enter the information and Save. </a:t>
            </a:r>
          </a:p>
          <a:p>
            <a:endParaRPr lang="en-US"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18</a:t>
            </a:fld>
            <a:endParaRPr lang="en-US" dirty="0"/>
          </a:p>
        </p:txBody>
      </p:sp>
    </p:spTree>
    <p:extLst>
      <p:ext uri="{BB962C8B-B14F-4D97-AF65-F5344CB8AC3E}">
        <p14:creationId xmlns:p14="http://schemas.microsoft.com/office/powerpoint/2010/main" val="1394719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add multiple address but only one can be marked as primary and is required.  When 2 or more addresses are on file, the delete option is enabled.</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19</a:t>
            </a:fld>
            <a:endParaRPr lang="en-US" dirty="0"/>
          </a:p>
        </p:txBody>
      </p:sp>
    </p:spTree>
    <p:extLst>
      <p:ext uri="{BB962C8B-B14F-4D97-AF65-F5344CB8AC3E}">
        <p14:creationId xmlns:p14="http://schemas.microsoft.com/office/powerpoint/2010/main" val="4091614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i="0" dirty="0">
                <a:effectLst/>
                <a:latin typeface="Calibri" panose="020F0502020204030204" pitchFamily="34" charset="0"/>
                <a:ea typeface="Calibri" panose="020F0502020204030204" pitchFamily="34" charset="0"/>
                <a:cs typeface="Times New Roman" panose="02020603050405020304" pitchFamily="18" charset="0"/>
              </a:rPr>
              <a:t>My Groups is the administrative side of myLegion.  </a:t>
            </a:r>
          </a:p>
          <a:p>
            <a:pPr marL="0" marR="0">
              <a:spcBef>
                <a:spcPts val="0"/>
              </a:spcBef>
              <a:spcAft>
                <a:spcPts val="0"/>
              </a:spcAft>
            </a:pP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&lt;1&gt; </a:t>
            </a:r>
            <a:r>
              <a:rPr lang="en-US" sz="1200" i="0" dirty="0">
                <a:effectLst/>
                <a:latin typeface="Calibri" panose="020F0502020204030204" pitchFamily="34" charset="0"/>
                <a:ea typeface="Calibri" panose="020F0502020204030204" pitchFamily="34" charset="0"/>
                <a:cs typeface="Times New Roman" panose="02020603050405020304" pitchFamily="18" charset="0"/>
              </a:rPr>
              <a:t>Adjutants and Commanders are administrative officers and are provided post and squadron membership through their individual MyLegion account. If you do not have a My Groups menu and are an adjutant or commander, contact your department headquarters.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&lt;2&gt; </a:t>
            </a:r>
            <a:r>
              <a:rPr lang="en-US" sz="1200" i="0" dirty="0">
                <a:effectLst/>
                <a:latin typeface="Calibri" panose="020F0502020204030204" pitchFamily="34" charset="0"/>
                <a:ea typeface="Calibri" panose="020F0502020204030204" pitchFamily="34" charset="0"/>
                <a:cs typeface="Times New Roman" panose="02020603050405020304" pitchFamily="18" charset="0"/>
              </a:rPr>
              <a:t>My Groups includes membership details and management tools for Legion and SAL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&lt;3&gt; </a:t>
            </a:r>
            <a:r>
              <a:rPr lang="en-US" sz="1200" i="0" dirty="0">
                <a:effectLst/>
                <a:latin typeface="Calibri" panose="020F0502020204030204" pitchFamily="34" charset="0"/>
                <a:ea typeface="Calibri" panose="020F0502020204030204" pitchFamily="34" charset="0"/>
                <a:cs typeface="Times New Roman" panose="02020603050405020304" pitchFamily="18" charset="0"/>
              </a:rPr>
              <a:t>Reports and labels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&lt;4&gt; </a:t>
            </a:r>
            <a:r>
              <a:rPr lang="en-US" sz="1200" i="0" dirty="0">
                <a:effectLst/>
                <a:latin typeface="Calibri" panose="020F0502020204030204" pitchFamily="34" charset="0"/>
                <a:ea typeface="Calibri" panose="020F0502020204030204" pitchFamily="34" charset="0"/>
                <a:cs typeface="Times New Roman" panose="02020603050405020304" pitchFamily="18" charset="0"/>
              </a:rPr>
              <a:t>Online Membership 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&lt;5&gt; and </a:t>
            </a:r>
            <a:r>
              <a:rPr lang="en-US" sz="1200" i="0" dirty="0">
                <a:effectLst/>
                <a:latin typeface="Calibri" panose="020F0502020204030204" pitchFamily="34" charset="0"/>
                <a:ea typeface="Calibri" panose="020F0502020204030204" pitchFamily="34" charset="0"/>
                <a:cs typeface="Times New Roman" panose="02020603050405020304" pitchFamily="18" charset="0"/>
              </a:rPr>
              <a:t>Group Attributes and contact information.  </a:t>
            </a:r>
          </a:p>
          <a:p>
            <a:endParaRPr lang="en-US" i="0"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2</a:t>
            </a:fld>
            <a:endParaRPr lang="en-US" dirty="0"/>
          </a:p>
        </p:txBody>
      </p:sp>
    </p:spTree>
    <p:extLst>
      <p:ext uri="{BB962C8B-B14F-4D97-AF65-F5344CB8AC3E}">
        <p14:creationId xmlns:p14="http://schemas.microsoft.com/office/powerpoint/2010/main" val="186326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Military Service includes branch of service, conflict and retirement information.</a:t>
            </a:r>
          </a:p>
          <a:p>
            <a:endParaRPr lang="en-US" dirty="0"/>
          </a:p>
          <a:p>
            <a:r>
              <a:rPr lang="en-US" dirty="0"/>
              <a:t>This information can be corrected using Edit, deleted, or add another.  Many of our members served in multiple conflicts and branches of service.  MyLegion now allows multiple selections to be stored on the member record.</a:t>
            </a:r>
          </a:p>
          <a:p>
            <a:endParaRPr lang="en-US" dirty="0"/>
          </a:p>
          <a:p>
            <a:r>
              <a:rPr lang="en-US" dirty="0"/>
              <a:t>Through MyLegion members can add if they are retired with a date of retirement.  &lt;1&gt; This provides the date the member retired from the military.</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20</a:t>
            </a:fld>
            <a:endParaRPr lang="en-US" dirty="0"/>
          </a:p>
        </p:txBody>
      </p:sp>
    </p:spTree>
    <p:extLst>
      <p:ext uri="{BB962C8B-B14F-4D97-AF65-F5344CB8AC3E}">
        <p14:creationId xmlns:p14="http://schemas.microsoft.com/office/powerpoint/2010/main" val="2435416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information includes phone number and email address.</a:t>
            </a:r>
          </a:p>
          <a:p>
            <a:endParaRPr lang="en-US" dirty="0"/>
          </a:p>
          <a:p>
            <a:r>
              <a:rPr lang="en-US" dirty="0"/>
              <a:t>Phone and email address information can be updated using, edit, delete or add.  </a:t>
            </a:r>
          </a:p>
          <a:p>
            <a:endParaRPr lang="en-US" dirty="0"/>
          </a:p>
          <a:p>
            <a:r>
              <a:rPr lang="en-US" dirty="0"/>
              <a:t>If one email is on file, no delete option will be available, and you will have to contact National MyLegion support staff to delete.  To replace their email, select edit.  </a:t>
            </a:r>
          </a:p>
          <a:p>
            <a:endParaRPr lang="en-US" dirty="0"/>
          </a:p>
          <a:p>
            <a:r>
              <a:rPr lang="en-US" dirty="0"/>
              <a:t>Member’s can have multiple emails.  A total of 3 emails can be on a member’s record. </a:t>
            </a:r>
          </a:p>
          <a:p>
            <a:endParaRPr lang="en-US" dirty="0"/>
          </a:p>
          <a:p>
            <a:r>
              <a:rPr lang="en-US" dirty="0"/>
              <a:t>Updating primary email addresses affect the member’s MyLegion account.  All password and username communications are sent to the main address.  </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21</a:t>
            </a:fld>
            <a:endParaRPr lang="en-US" dirty="0"/>
          </a:p>
        </p:txBody>
      </p:sp>
    </p:spTree>
    <p:extLst>
      <p:ext uri="{BB962C8B-B14F-4D97-AF65-F5344CB8AC3E}">
        <p14:creationId xmlns:p14="http://schemas.microsoft.com/office/powerpoint/2010/main" val="1211880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Emergency contact information allows members to provide who to contact in case of an emergency.  </a:t>
            </a:r>
          </a:p>
          <a:p>
            <a:endParaRPr lang="en-US" dirty="0"/>
          </a:p>
          <a:p>
            <a:r>
              <a:rPr lang="en-US" dirty="0"/>
              <a:t>&lt;1&gt; Members can store on their member record emergency contact name, relationship, phone number with comments.  This information can be seen by department and national staff in case of an emergency if the member attends events and conventions or local activity of The American Legion or Sons of The American Legion.</a:t>
            </a:r>
          </a:p>
        </p:txBody>
      </p:sp>
      <p:sp>
        <p:nvSpPr>
          <p:cNvPr id="4" name="Slide Number Placeholder 3"/>
          <p:cNvSpPr>
            <a:spLocks noGrp="1"/>
          </p:cNvSpPr>
          <p:nvPr>
            <p:ph type="sldNum" sz="quarter" idx="5"/>
          </p:nvPr>
        </p:nvSpPr>
        <p:spPr/>
        <p:txBody>
          <a:bodyPr/>
          <a:lstStyle/>
          <a:p>
            <a:fld id="{DED9A413-938C-544F-8A29-8074E2BC8166}" type="slidenum">
              <a:rPr lang="en-US" smtClean="0"/>
              <a:t>22</a:t>
            </a:fld>
            <a:endParaRPr lang="en-US" dirty="0"/>
          </a:p>
        </p:txBody>
      </p:sp>
    </p:spTree>
    <p:extLst>
      <p:ext uri="{BB962C8B-B14F-4D97-AF65-F5344CB8AC3E}">
        <p14:creationId xmlns:p14="http://schemas.microsoft.com/office/powerpoint/2010/main" val="282249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Through MyLegion, you can now print a membership card for a member.  Membership must be current and the online card does not include a signature.  </a:t>
            </a:r>
            <a:r>
              <a:rPr lang="en-US"/>
              <a:t>Both Legion and SAL cards can be printed.</a:t>
            </a:r>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23</a:t>
            </a:fld>
            <a:endParaRPr lang="en-US" dirty="0"/>
          </a:p>
        </p:txBody>
      </p:sp>
    </p:spTree>
    <p:extLst>
      <p:ext uri="{BB962C8B-B14F-4D97-AF65-F5344CB8AC3E}">
        <p14:creationId xmlns:p14="http://schemas.microsoft.com/office/powerpoint/2010/main" val="871005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Committees lists offices held that are recorded on National’s membership system.  It will display future, current and past positions.  </a:t>
            </a:r>
          </a:p>
          <a:p>
            <a:endParaRPr lang="en-US" dirty="0"/>
          </a:p>
          <a:p>
            <a:r>
              <a:rPr lang="en-US" dirty="0"/>
              <a:t>This area is view only and reflects officers reported to National HQs.  Officer updates are reported through your department using a post officers certification form.  Incorrect committee information should be reported to your department.</a:t>
            </a:r>
          </a:p>
        </p:txBody>
      </p:sp>
      <p:sp>
        <p:nvSpPr>
          <p:cNvPr id="4" name="Slide Number Placeholder 3"/>
          <p:cNvSpPr>
            <a:spLocks noGrp="1"/>
          </p:cNvSpPr>
          <p:nvPr>
            <p:ph type="sldNum" sz="quarter" idx="5"/>
          </p:nvPr>
        </p:nvSpPr>
        <p:spPr/>
        <p:txBody>
          <a:bodyPr/>
          <a:lstStyle/>
          <a:p>
            <a:fld id="{DED9A413-938C-544F-8A29-8074E2BC8166}" type="slidenum">
              <a:rPr lang="en-US" smtClean="0"/>
              <a:t>24</a:t>
            </a:fld>
            <a:endParaRPr lang="en-US" dirty="0"/>
          </a:p>
        </p:txBody>
      </p:sp>
    </p:spTree>
    <p:extLst>
      <p:ext uri="{BB962C8B-B14F-4D97-AF65-F5344CB8AC3E}">
        <p14:creationId xmlns:p14="http://schemas.microsoft.com/office/powerpoint/2010/main" val="2052809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Paid up for life allows you to assist members with the online application. </a:t>
            </a:r>
          </a:p>
          <a:p>
            <a:endParaRPr lang="en-US" dirty="0"/>
          </a:p>
          <a:p>
            <a:r>
              <a:rPr lang="en-US" dirty="0"/>
              <a:t>Members that are already PUFL and expired members, will result in an error. </a:t>
            </a:r>
          </a:p>
        </p:txBody>
      </p:sp>
      <p:sp>
        <p:nvSpPr>
          <p:cNvPr id="4" name="Slide Number Placeholder 3"/>
          <p:cNvSpPr>
            <a:spLocks noGrp="1"/>
          </p:cNvSpPr>
          <p:nvPr>
            <p:ph type="sldNum" sz="quarter" idx="5"/>
          </p:nvPr>
        </p:nvSpPr>
        <p:spPr/>
        <p:txBody>
          <a:bodyPr/>
          <a:lstStyle/>
          <a:p>
            <a:fld id="{DED9A413-938C-544F-8A29-8074E2BC8166}" type="slidenum">
              <a:rPr lang="en-US" smtClean="0"/>
              <a:t>25</a:t>
            </a:fld>
            <a:endParaRPr lang="en-US" dirty="0"/>
          </a:p>
        </p:txBody>
      </p:sp>
    </p:spTree>
    <p:extLst>
      <p:ext uri="{BB962C8B-B14F-4D97-AF65-F5344CB8AC3E}">
        <p14:creationId xmlns:p14="http://schemas.microsoft.com/office/powerpoint/2010/main" val="1882599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members that are eligible for PUFL, MyLegion allows you to generate through the PUFL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&lt;1&gt; To proceed you must check both boxes at the bottom of the page and click Next.</a:t>
            </a:r>
          </a:p>
        </p:txBody>
      </p:sp>
      <p:sp>
        <p:nvSpPr>
          <p:cNvPr id="4" name="Slide Number Placeholder 3"/>
          <p:cNvSpPr>
            <a:spLocks noGrp="1"/>
          </p:cNvSpPr>
          <p:nvPr>
            <p:ph type="sldNum" sz="quarter" idx="5"/>
          </p:nvPr>
        </p:nvSpPr>
        <p:spPr/>
        <p:txBody>
          <a:bodyPr/>
          <a:lstStyle/>
          <a:p>
            <a:fld id="{DED9A413-938C-544F-8A29-8074E2BC8166}" type="slidenum">
              <a:rPr lang="en-US" smtClean="0"/>
              <a:t>26</a:t>
            </a:fld>
            <a:endParaRPr lang="en-US" dirty="0"/>
          </a:p>
        </p:txBody>
      </p:sp>
    </p:spTree>
    <p:extLst>
      <p:ext uri="{BB962C8B-B14F-4D97-AF65-F5344CB8AC3E}">
        <p14:creationId xmlns:p14="http://schemas.microsoft.com/office/powerpoint/2010/main" val="2336019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Date of birth is a required field.  PUFL pricing is calculated using post dues and birth date.  Click Next to proceed.</a:t>
            </a:r>
          </a:p>
        </p:txBody>
      </p:sp>
      <p:sp>
        <p:nvSpPr>
          <p:cNvPr id="4" name="Slide Number Placeholder 3"/>
          <p:cNvSpPr>
            <a:spLocks noGrp="1"/>
          </p:cNvSpPr>
          <p:nvPr>
            <p:ph type="sldNum" sz="quarter" idx="5"/>
          </p:nvPr>
        </p:nvSpPr>
        <p:spPr/>
        <p:txBody>
          <a:bodyPr/>
          <a:lstStyle/>
          <a:p>
            <a:fld id="{DED9A413-938C-544F-8A29-8074E2BC8166}" type="slidenum">
              <a:rPr lang="en-US" smtClean="0"/>
              <a:t>27</a:t>
            </a:fld>
            <a:endParaRPr lang="en-US" dirty="0"/>
          </a:p>
        </p:txBody>
      </p:sp>
    </p:spTree>
    <p:extLst>
      <p:ext uri="{BB962C8B-B14F-4D97-AF65-F5344CB8AC3E}">
        <p14:creationId xmlns:p14="http://schemas.microsoft.com/office/powerpoint/2010/main" val="1018991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amount due displays to purchase in full.</a:t>
            </a:r>
          </a:p>
          <a:p>
            <a:endParaRPr lang="en-US" dirty="0"/>
          </a:p>
          <a:p>
            <a:r>
              <a:rPr lang="en-US" dirty="0"/>
              <a:t>Click Installments.  &lt;1&gt;  To view pricing for a 12-month time pay option.</a:t>
            </a:r>
          </a:p>
          <a:p>
            <a:endParaRPr lang="en-US" dirty="0"/>
          </a:p>
          <a:p>
            <a:r>
              <a:rPr lang="en-US" dirty="0"/>
              <a:t>Selecting Pay Now navigates to make a payment or cancel and return to My Groups.</a:t>
            </a:r>
          </a:p>
        </p:txBody>
      </p:sp>
      <p:sp>
        <p:nvSpPr>
          <p:cNvPr id="4" name="Slide Number Placeholder 3"/>
          <p:cNvSpPr>
            <a:spLocks noGrp="1"/>
          </p:cNvSpPr>
          <p:nvPr>
            <p:ph type="sldNum" sz="quarter" idx="5"/>
          </p:nvPr>
        </p:nvSpPr>
        <p:spPr/>
        <p:txBody>
          <a:bodyPr/>
          <a:lstStyle/>
          <a:p>
            <a:fld id="{DED9A413-938C-544F-8A29-8074E2BC8166}" type="slidenum">
              <a:rPr lang="en-US" smtClean="0"/>
              <a:t>28</a:t>
            </a:fld>
            <a:endParaRPr lang="en-US" dirty="0"/>
          </a:p>
        </p:txBody>
      </p:sp>
    </p:spTree>
    <p:extLst>
      <p:ext uri="{BB962C8B-B14F-4D97-AF65-F5344CB8AC3E}">
        <p14:creationId xmlns:p14="http://schemas.microsoft.com/office/powerpoint/2010/main" val="26732056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Assign group permissions should be used with caution.  This tool allows adjutants and commanders to grant access to post and squadron membership to other members.</a:t>
            </a:r>
          </a:p>
          <a:p>
            <a:endParaRPr lang="en-US" dirty="0"/>
          </a:p>
          <a:p>
            <a:r>
              <a:rPr lang="en-US" dirty="0"/>
              <a:t>To add, delete or edit management settings, click Edit. &lt;1&gt;  </a:t>
            </a:r>
          </a:p>
        </p:txBody>
      </p:sp>
      <p:sp>
        <p:nvSpPr>
          <p:cNvPr id="4" name="Slide Number Placeholder 3"/>
          <p:cNvSpPr>
            <a:spLocks noGrp="1"/>
          </p:cNvSpPr>
          <p:nvPr>
            <p:ph type="sldNum" sz="quarter" idx="5"/>
          </p:nvPr>
        </p:nvSpPr>
        <p:spPr/>
        <p:txBody>
          <a:bodyPr/>
          <a:lstStyle/>
          <a:p>
            <a:fld id="{DED9A413-938C-544F-8A29-8074E2BC8166}" type="slidenum">
              <a:rPr lang="en-US" smtClean="0"/>
              <a:t>29</a:t>
            </a:fld>
            <a:endParaRPr lang="en-US" dirty="0"/>
          </a:p>
        </p:txBody>
      </p:sp>
    </p:spTree>
    <p:extLst>
      <p:ext uri="{BB962C8B-B14F-4D97-AF65-F5344CB8AC3E}">
        <p14:creationId xmlns:p14="http://schemas.microsoft.com/office/powerpoint/2010/main" val="751354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Group is a new term used within the new membership system.</a:t>
            </a:r>
          </a:p>
          <a:p>
            <a:pPr marL="0" marR="0">
              <a:spcBef>
                <a:spcPts val="0"/>
              </a:spcBef>
              <a:spcAft>
                <a:spcPts val="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&lt;1&gt;Groups are defined as post, squadron, county, district and detachment.  Adjutants and commanders and have My Groups by default and it is accessed their member account. </a:t>
            </a:r>
            <a:endParaRPr lang="en-US" sz="1800" i="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i="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Administrative officers have authority to assign permission to others.  Group administrators are members that do not hold an administrative officer position but have been provided permission to a group.</a:t>
            </a:r>
            <a:endParaRPr lang="en-US" sz="1800" i="0" dirty="0">
              <a:effectLst/>
              <a:latin typeface="Times New Roman" panose="02020603050405020304" pitchFamily="18" charset="0"/>
              <a:ea typeface="Times New Roman" panose="02020603050405020304" pitchFamily="18" charset="0"/>
            </a:endParaRPr>
          </a:p>
          <a:p>
            <a:endParaRPr lang="en-US" i="0" dirty="0"/>
          </a:p>
          <a:p>
            <a:endParaRPr lang="en-US" i="1" dirty="0"/>
          </a:p>
          <a:p>
            <a:endParaRPr lang="en-US" i="1"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a:t>
            </a:fld>
            <a:endParaRPr lang="en-US" dirty="0"/>
          </a:p>
        </p:txBody>
      </p:sp>
    </p:spTree>
    <p:extLst>
      <p:ext uri="{BB962C8B-B14F-4D97-AF65-F5344CB8AC3E}">
        <p14:creationId xmlns:p14="http://schemas.microsoft.com/office/powerpoint/2010/main" val="2949733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solidFill>
                  <a:srgbClr val="4D4D4D"/>
                </a:solidFill>
                <a:latin typeface="latoregular"/>
              </a:rPr>
              <a:t>To provide the same access adjutants and commanders have select:</a:t>
            </a:r>
          </a:p>
          <a:p>
            <a:endParaRPr lang="en-US" i="0" dirty="0">
              <a:solidFill>
                <a:srgbClr val="4D4D4D"/>
              </a:solidFill>
              <a:latin typeface="lat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4D4D4D"/>
                </a:solidFill>
                <a:latin typeface="latoregular"/>
              </a:rPr>
              <a:t>Online Group Manager.  &lt;1&gt; This is the minimum permission requirement.  &lt;2&gt; It provides access </a:t>
            </a:r>
            <a:r>
              <a:rPr lang="en-US" i="0" u="none" dirty="0">
                <a:solidFill>
                  <a:srgbClr val="4D4D4D"/>
                </a:solidFill>
                <a:latin typeface="latoregular"/>
              </a:rPr>
              <a:t>view members and a quick link to member email addresses.   It also </a:t>
            </a:r>
            <a:r>
              <a:rPr lang="en-US" i="0" dirty="0">
                <a:solidFill>
                  <a:srgbClr val="4D4D4D"/>
                </a:solidFill>
                <a:latin typeface="latoregular"/>
              </a:rPr>
              <a:t>provides access to online membership tools in View Members –– Global Member Search –Group Attributes - Reports/Labels – Process Membership.  and Officer Materials.  Selecting this option only results in view only access and records cannot be updated.</a:t>
            </a:r>
          </a:p>
          <a:p>
            <a:endParaRPr lang="en-US" i="0" dirty="0">
              <a:solidFill>
                <a:srgbClr val="4D4D4D"/>
              </a:solidFill>
              <a:latin typeface="latoregular"/>
            </a:endParaRPr>
          </a:p>
          <a:p>
            <a:r>
              <a:rPr lang="en-US" i="0" dirty="0">
                <a:solidFill>
                  <a:srgbClr val="4D4D4D"/>
                </a:solidFill>
                <a:latin typeface="latoregular"/>
              </a:rPr>
              <a:t>&lt;3&gt; Check Edit Individual Profile to grant authority edit member information.</a:t>
            </a:r>
          </a:p>
          <a:p>
            <a:endParaRPr lang="en-US" i="0" dirty="0">
              <a:solidFill>
                <a:srgbClr val="4D4D4D"/>
              </a:solidFill>
              <a:latin typeface="latoregular"/>
            </a:endParaRPr>
          </a:p>
          <a:p>
            <a:r>
              <a:rPr lang="en-US" i="0" dirty="0">
                <a:solidFill>
                  <a:srgbClr val="4D4D4D"/>
                </a:solidFill>
                <a:latin typeface="latoregular"/>
              </a:rPr>
              <a:t>&lt;4&gt;  Edit Group Profile should be checked with Online Group Manager.  This adds the My Views menu when entering the My Groups area.</a:t>
            </a:r>
          </a:p>
          <a:p>
            <a:endParaRPr lang="en-US" i="0" dirty="0">
              <a:solidFill>
                <a:srgbClr val="4D4D4D"/>
              </a:solidFill>
              <a:latin typeface="latoregular"/>
            </a:endParaRPr>
          </a:p>
          <a:p>
            <a:r>
              <a:rPr lang="en-US" i="0" dirty="0">
                <a:solidFill>
                  <a:srgbClr val="4D4D4D"/>
                </a:solidFill>
                <a:latin typeface="latoregular"/>
              </a:rPr>
              <a:t>After the desired management settings are assigned, click on the Save button.</a:t>
            </a:r>
          </a:p>
          <a:p>
            <a:endParaRPr lang="en-US" i="0" dirty="0">
              <a:solidFill>
                <a:srgbClr val="4D4D4D"/>
              </a:solidFill>
              <a:latin typeface="latoregular"/>
            </a:endParaRPr>
          </a:p>
          <a:p>
            <a:endParaRPr lang="en-US" i="0" dirty="0">
              <a:solidFill>
                <a:srgbClr val="4D4D4D"/>
              </a:solidFill>
              <a:latin typeface="latoregular"/>
            </a:endParaRPr>
          </a:p>
          <a:p>
            <a:pPr fontAlgn="base"/>
            <a:endParaRPr lang="en-US" dirty="0">
              <a:solidFill>
                <a:srgbClr val="4D4D4D"/>
              </a:solidFill>
              <a:latin typeface="Calibri"/>
              <a:cs typeface="Calibri"/>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30</a:t>
            </a:fld>
            <a:endParaRPr lang="en-US" dirty="0"/>
          </a:p>
        </p:txBody>
      </p:sp>
    </p:spTree>
    <p:extLst>
      <p:ext uri="{BB962C8B-B14F-4D97-AF65-F5344CB8AC3E}">
        <p14:creationId xmlns:p14="http://schemas.microsoft.com/office/powerpoint/2010/main" val="1921346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457200" rtl="0" eaLnBrk="1" latinLnBrk="0" hangingPunct="1"/>
            <a:r>
              <a:rPr lang="en-US" sz="1200" i="0" kern="1200" dirty="0">
                <a:solidFill>
                  <a:srgbClr val="4D4D4D"/>
                </a:solidFill>
                <a:latin typeface="latoregular"/>
                <a:ea typeface="+mn-ea"/>
              </a:rPr>
              <a:t>There are a few additional group permissions that are focused on future enhancements.</a:t>
            </a:r>
          </a:p>
          <a:p>
            <a:pPr marL="0" algn="l" defTabSz="457200" rtl="0" eaLnBrk="1" latinLnBrk="0" hangingPunct="1"/>
            <a:endParaRPr lang="en-US" sz="1200" i="0" kern="1200" dirty="0">
              <a:solidFill>
                <a:srgbClr val="4D4D4D"/>
              </a:solidFill>
              <a:latin typeface="latoregular"/>
              <a:ea typeface="+mn-ea"/>
            </a:endParaRPr>
          </a:p>
          <a:p>
            <a:pPr marL="0" algn="l" defTabSz="457200" rtl="0" eaLnBrk="1" latinLnBrk="0" hangingPunct="1"/>
            <a:r>
              <a:rPr lang="en-US" sz="1200" i="0" kern="1200" dirty="0">
                <a:solidFill>
                  <a:srgbClr val="4D4D4D"/>
                </a:solidFill>
                <a:latin typeface="latoregular"/>
                <a:ea typeface="+mn-ea"/>
              </a:rPr>
              <a:t>Register or Order for a Group provides permission to make purchases, donations and register events on behalf of the group with the payment information saved on the account.  This permission is for future enhancements purposes only and at this time has no function.</a:t>
            </a:r>
          </a:p>
          <a:p>
            <a:pPr marL="0" algn="l" defTabSz="457200" rtl="0" eaLnBrk="1" latinLnBrk="0" hangingPunct="1"/>
            <a:endParaRPr lang="en-US" sz="1200" i="0" kern="1200" dirty="0">
              <a:solidFill>
                <a:srgbClr val="4D4D4D"/>
              </a:solidFill>
              <a:latin typeface="latoregular"/>
              <a:ea typeface="+mn-ea"/>
            </a:endParaRPr>
          </a:p>
          <a:p>
            <a:pPr marL="0" algn="l" defTabSz="457200" rtl="0" eaLnBrk="1" latinLnBrk="0" hangingPunct="1"/>
            <a:r>
              <a:rPr lang="en-US" sz="1200" i="0" kern="1200" dirty="0">
                <a:solidFill>
                  <a:srgbClr val="4D4D4D"/>
                </a:solidFill>
                <a:latin typeface="latoregular"/>
                <a:ea typeface="+mn-ea"/>
              </a:rPr>
              <a:t>The last setting </a:t>
            </a:r>
            <a:r>
              <a:rPr lang="en-US" i="0" dirty="0">
                <a:solidFill>
                  <a:srgbClr val="4D4D4D"/>
                </a:solidFill>
                <a:latin typeface="latoregular"/>
              </a:rPr>
              <a:t>to check is Identify Group Manager.  This permission provides this member full administrative rights.  If you do not want this member to make group permissions do not check this box.</a:t>
            </a:r>
          </a:p>
          <a:p>
            <a:endParaRPr lang="en-US" i="0" dirty="0">
              <a:solidFill>
                <a:srgbClr val="4D4D4D"/>
              </a:solidFill>
              <a:latin typeface="latoregular"/>
            </a:endParaRPr>
          </a:p>
          <a:p>
            <a:endParaRPr lang="en-US" i="0" dirty="0">
              <a:solidFill>
                <a:srgbClr val="4D4D4D"/>
              </a:solidFill>
              <a:latin typeface="latoregular"/>
            </a:endParaRPr>
          </a:p>
          <a:p>
            <a:endParaRPr lang="en-US" i="0" dirty="0">
              <a:solidFill>
                <a:srgbClr val="4D4D4D"/>
              </a:solidFill>
              <a:latin typeface="latoregular"/>
            </a:endParaRPr>
          </a:p>
          <a:p>
            <a:endParaRPr lang="en-US" i="1" dirty="0">
              <a:solidFill>
                <a:srgbClr val="4D4D4D"/>
              </a:solidFill>
              <a:latin typeface="latoregular"/>
            </a:endParaRPr>
          </a:p>
          <a:p>
            <a:pPr fontAlgn="base"/>
            <a:endParaRPr lang="en-US" dirty="0">
              <a:solidFill>
                <a:srgbClr val="4D4D4D"/>
              </a:solidFill>
              <a:latin typeface="Calibri"/>
              <a:cs typeface="Calibri"/>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31</a:t>
            </a:fld>
            <a:endParaRPr lang="en-US" dirty="0"/>
          </a:p>
        </p:txBody>
      </p:sp>
    </p:spTree>
    <p:extLst>
      <p:ext uri="{BB962C8B-B14F-4D97-AF65-F5344CB8AC3E}">
        <p14:creationId xmlns:p14="http://schemas.microsoft.com/office/powerpoint/2010/main" val="2718884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Permissions added will display.  The next time the member logs into their myLegion account, they will have access group membership.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&lt;1&gt; Select back to view members to search more names, or select My Groups to return to the group home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dirty="0"/>
          </a:p>
          <a:p>
            <a:r>
              <a:rPr lang="en-US" i="0" dirty="0"/>
              <a:t>It is important to keep track of anyone given permissions.  No end date is set when applying these permissions.  Permissions can be removed by returning to Edit and unchecking the selections.</a:t>
            </a:r>
          </a:p>
          <a:p>
            <a:endParaRPr lang="en-US" i="0" dirty="0"/>
          </a:p>
          <a:p>
            <a:r>
              <a:rPr lang="en-US" i="0" dirty="0"/>
              <a:t>&lt;2&gt; To ensure members with permissions are monitored we suggest you contact your department headquarters or MyLegion support team to add an end date.  Adding an end date will remove permissions to allow any new officers or existing officers to review the members administrative needs and re-assign if needed.</a:t>
            </a:r>
          </a:p>
          <a:p>
            <a:pPr fontAlgn="base"/>
            <a:endParaRPr lang="en-US" dirty="0">
              <a:solidFill>
                <a:srgbClr val="4D4D4D"/>
              </a:solidFill>
              <a:latin typeface="Calibri"/>
              <a:cs typeface="Calibri"/>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32</a:t>
            </a:fld>
            <a:endParaRPr lang="en-US" dirty="0"/>
          </a:p>
        </p:txBody>
      </p:sp>
    </p:spTree>
    <p:extLst>
      <p:ext uri="{BB962C8B-B14F-4D97-AF65-F5344CB8AC3E}">
        <p14:creationId xmlns:p14="http://schemas.microsoft.com/office/powerpoint/2010/main" val="471679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Emails can be sent from MyLegion.  From the View Members listing, you can search a member, or a group of members and send an email.</a:t>
            </a:r>
          </a:p>
          <a:p>
            <a:endParaRPr lang="en-US" i="0" dirty="0"/>
          </a:p>
          <a:p>
            <a:r>
              <a:rPr lang="en-US" i="0" dirty="0"/>
              <a:t>To email and individual member, search them and click on the email hyperlink.  </a:t>
            </a:r>
          </a:p>
          <a:p>
            <a:endParaRPr lang="en-US" i="0" dirty="0"/>
          </a:p>
          <a:p>
            <a:r>
              <a:rPr lang="en-US" i="0" dirty="0"/>
              <a:t>Email a group of members by first selecting the records.  &lt;1&gt; The search fields allows you to filter the data.  Select all records by clicking the checkbox in the title row.  Using the Actions menu, &lt;2&gt; choose Send Email and click Go.</a:t>
            </a:r>
          </a:p>
          <a:p>
            <a:endParaRPr lang="en-US" i="0" dirty="0"/>
          </a:p>
          <a:p>
            <a:r>
              <a:rPr lang="en-US" i="0" dirty="0"/>
              <a:t>It may be </a:t>
            </a:r>
            <a:r>
              <a:rPr lang="en-US" sz="1800" b="0" kern="1200" dirty="0">
                <a:solidFill>
                  <a:srgbClr val="979797"/>
                </a:solidFill>
                <a:effectLst/>
                <a:latin typeface="Segoe UI" panose="020B0502040204020203" pitchFamily="34" charset="0"/>
                <a:ea typeface="+mn-ea"/>
                <a:cs typeface="+mn-cs"/>
              </a:rPr>
              <a:t>required</a:t>
            </a:r>
            <a:r>
              <a:rPr lang="en-US" i="0" dirty="0"/>
              <a:t> to set your</a:t>
            </a:r>
            <a:r>
              <a:rPr lang="en-US" sz="1800" b="1" dirty="0">
                <a:solidFill>
                  <a:srgbClr val="979797"/>
                </a:solidFill>
                <a:effectLst/>
                <a:latin typeface="Segoe UI" panose="020B0502040204020203" pitchFamily="34" charset="0"/>
              </a:rPr>
              <a:t> </a:t>
            </a:r>
            <a:r>
              <a:rPr lang="en-US" sz="1800" b="0" dirty="0">
                <a:solidFill>
                  <a:srgbClr val="979797"/>
                </a:solidFill>
                <a:effectLst/>
                <a:latin typeface="Segoe UI" panose="020B0502040204020203" pitchFamily="34" charset="0"/>
              </a:rPr>
              <a:t>browser based email preferences.</a:t>
            </a:r>
            <a:r>
              <a:rPr lang="en-US" sz="1800" b="1" dirty="0">
                <a:solidFill>
                  <a:srgbClr val="979797"/>
                </a:solidFill>
                <a:effectLst/>
                <a:latin typeface="Segoe UI" panose="020B0502040204020203" pitchFamily="34" charset="0"/>
              </a:rPr>
              <a:t> </a:t>
            </a:r>
            <a:r>
              <a:rPr lang="en-US" sz="1800" dirty="0">
                <a:solidFill>
                  <a:srgbClr val="979797"/>
                </a:solidFill>
                <a:effectLst/>
                <a:latin typeface="Segoe UI" panose="020B0502040204020203" pitchFamily="34" charset="0"/>
              </a:rPr>
              <a:t>Your email client such as gmail.com or yahoo.com provides help documentation for this set up.</a:t>
            </a:r>
          </a:p>
          <a:p>
            <a:endParaRPr lang="en-US" sz="1800" dirty="0">
              <a:solidFill>
                <a:srgbClr val="979797"/>
              </a:solidFill>
              <a:effectLst/>
              <a:latin typeface="Segoe UI" panose="020B0502040204020203" pitchFamily="34" charset="0"/>
            </a:endParaRPr>
          </a:p>
          <a:p>
            <a:r>
              <a:rPr lang="en-US" sz="1800" dirty="0">
                <a:solidFill>
                  <a:srgbClr val="979797"/>
                </a:solidFill>
                <a:effectLst/>
                <a:latin typeface="Segoe UI" panose="020B0502040204020203" pitchFamily="34" charset="0"/>
              </a:rPr>
              <a:t>The number of records emailed at one time and per day is also limited per the email client.  Generally 100 per email and 500 per day.  Check with the email client for limitations.</a:t>
            </a:r>
          </a:p>
        </p:txBody>
      </p:sp>
      <p:sp>
        <p:nvSpPr>
          <p:cNvPr id="4" name="Slide Number Placeholder 3"/>
          <p:cNvSpPr>
            <a:spLocks noGrp="1"/>
          </p:cNvSpPr>
          <p:nvPr>
            <p:ph type="sldNum" sz="quarter" idx="5"/>
          </p:nvPr>
        </p:nvSpPr>
        <p:spPr/>
        <p:txBody>
          <a:bodyPr/>
          <a:lstStyle/>
          <a:p>
            <a:fld id="{A3928372-687C-2D47-B721-3F134B506727}" type="slidenum">
              <a:rPr lang="en-US" smtClean="0"/>
              <a:pPr/>
              <a:t>33</a:t>
            </a:fld>
            <a:endParaRPr lang="en-US" dirty="0"/>
          </a:p>
        </p:txBody>
      </p:sp>
    </p:spTree>
    <p:extLst>
      <p:ext uri="{BB962C8B-B14F-4D97-AF65-F5344CB8AC3E}">
        <p14:creationId xmlns:p14="http://schemas.microsoft.com/office/powerpoint/2010/main" val="3182624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member search allows you to view members outside of your group.  2 options are provided.  Search by ID or search by name with post number.  </a:t>
            </a:r>
          </a:p>
          <a:p>
            <a:endParaRPr lang="en-US" dirty="0"/>
          </a:p>
          <a:p>
            <a:r>
              <a:rPr lang="en-US" dirty="0"/>
              <a:t>&lt;1&gt; Search by ID allows you to enter a Legion or Son of The American Legion membership number to view limited information.  Click View Report to view  name, member type, paid post, and last paid year.</a:t>
            </a:r>
          </a:p>
        </p:txBody>
      </p:sp>
      <p:sp>
        <p:nvSpPr>
          <p:cNvPr id="4" name="Slide Number Placeholder 3"/>
          <p:cNvSpPr>
            <a:spLocks noGrp="1"/>
          </p:cNvSpPr>
          <p:nvPr>
            <p:ph type="sldNum" sz="quarter" idx="5"/>
          </p:nvPr>
        </p:nvSpPr>
        <p:spPr/>
        <p:txBody>
          <a:bodyPr/>
          <a:lstStyle/>
          <a:p>
            <a:fld id="{DED9A413-938C-544F-8A29-8074E2BC8166}" type="slidenum">
              <a:rPr lang="en-US" smtClean="0"/>
              <a:t>34</a:t>
            </a:fld>
            <a:endParaRPr lang="en-US" dirty="0"/>
          </a:p>
        </p:txBody>
      </p:sp>
    </p:spTree>
    <p:extLst>
      <p:ext uri="{BB962C8B-B14F-4D97-AF65-F5344CB8AC3E}">
        <p14:creationId xmlns:p14="http://schemas.microsoft.com/office/powerpoint/2010/main" val="1846958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Search by last name and post number requires both pieces of information.  Click View Report to view.</a:t>
            </a:r>
          </a:p>
          <a:p>
            <a:endParaRPr lang="en-US" dirty="0"/>
          </a:p>
          <a:p>
            <a:r>
              <a:rPr lang="en-US" dirty="0"/>
              <a:t>This information can assist with transferring members and eligibility for The American Legion Auxiliary and Sons of the American Legion.</a:t>
            </a:r>
          </a:p>
        </p:txBody>
      </p:sp>
      <p:sp>
        <p:nvSpPr>
          <p:cNvPr id="4" name="Slide Number Placeholder 3"/>
          <p:cNvSpPr>
            <a:spLocks noGrp="1"/>
          </p:cNvSpPr>
          <p:nvPr>
            <p:ph type="sldNum" sz="quarter" idx="5"/>
          </p:nvPr>
        </p:nvSpPr>
        <p:spPr/>
        <p:txBody>
          <a:bodyPr/>
          <a:lstStyle/>
          <a:p>
            <a:fld id="{DED9A413-938C-544F-8A29-8074E2BC8166}" type="slidenum">
              <a:rPr lang="en-US" smtClean="0"/>
              <a:t>35</a:t>
            </a:fld>
            <a:endParaRPr lang="en-US" dirty="0"/>
          </a:p>
        </p:txBody>
      </p:sp>
    </p:spTree>
    <p:extLst>
      <p:ext uri="{BB962C8B-B14F-4D97-AF65-F5344CB8AC3E}">
        <p14:creationId xmlns:p14="http://schemas.microsoft.com/office/powerpoint/2010/main" val="1071383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Reports play a vital role when tracking membership.  The next part of this presentation will review Consolidated Reports and other reports available through Reports/Labels.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36</a:t>
            </a:fld>
            <a:endParaRPr lang="en-US" dirty="0"/>
          </a:p>
        </p:txBody>
      </p:sp>
    </p:spTree>
    <p:extLst>
      <p:ext uri="{BB962C8B-B14F-4D97-AF65-F5344CB8AC3E}">
        <p14:creationId xmlns:p14="http://schemas.microsoft.com/office/powerpoint/2010/main" val="899828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Consolidated reports are restricted to Adjutants and are located on the left menu. </a:t>
            </a:r>
            <a:r>
              <a:rPr lang="en-US" dirty="0"/>
              <a:t>The only reports in this area are consolidated reports. Commanders and assigned administrators do not have access to consolidated reports.  If you are a Commander or group administrator, your My Groups dashboard will not include Consolidated Reports.</a:t>
            </a:r>
          </a:p>
          <a:p>
            <a:endParaRPr lang="en-US" dirty="0"/>
          </a:p>
          <a:p>
            <a:endParaRPr lang="en-US" i="0" dirty="0"/>
          </a:p>
          <a:p>
            <a:endParaRPr lang="en-US" i="0" dirty="0"/>
          </a:p>
          <a:p>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37</a:t>
            </a:fld>
            <a:endParaRPr lang="en-US" dirty="0"/>
          </a:p>
        </p:txBody>
      </p:sp>
    </p:spTree>
    <p:extLst>
      <p:ext uri="{BB962C8B-B14F-4D97-AF65-F5344CB8AC3E}">
        <p14:creationId xmlns:p14="http://schemas.microsoft.com/office/powerpoint/2010/main" val="1709589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3 view areas in consolidated reports.  Open includes the current report available to enter data.  Consolidated reports are reviewed by the National Internal Affairs Division and closed during that time period.  When the current report is available, is will be located in Open. </a:t>
            </a:r>
          </a:p>
          <a:p>
            <a:endParaRPr lang="en-US" dirty="0"/>
          </a:p>
          <a:p>
            <a:r>
              <a:rPr lang="en-US" dirty="0"/>
              <a:t>There is only one open report for the reporting year.  When available, you can edit the report until it is finalized.  Once, finalized the report is moved to closed.   </a:t>
            </a:r>
          </a:p>
          <a:p>
            <a:r>
              <a:rPr lang="en-US" dirty="0"/>
              <a:t>To enter information in the report, click Edit.  &lt;1&gt;  Select edit to complete online.  Selecting Delete will remove the online form.  Choose one form to submit the report.  If you submit online, you do not need to mail a paper form.  The department has access to submitted report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38</a:t>
            </a:fld>
            <a:endParaRPr lang="en-US" dirty="0"/>
          </a:p>
        </p:txBody>
      </p:sp>
    </p:spTree>
    <p:extLst>
      <p:ext uri="{BB962C8B-B14F-4D97-AF65-F5344CB8AC3E}">
        <p14:creationId xmlns:p14="http://schemas.microsoft.com/office/powerpoint/2010/main" val="35196248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edit to open the fillable form.</a:t>
            </a:r>
          </a:p>
        </p:txBody>
      </p:sp>
      <p:sp>
        <p:nvSpPr>
          <p:cNvPr id="4" name="Slide Number Placeholder 3"/>
          <p:cNvSpPr>
            <a:spLocks noGrp="1"/>
          </p:cNvSpPr>
          <p:nvPr>
            <p:ph type="sldNum" sz="quarter" idx="5"/>
          </p:nvPr>
        </p:nvSpPr>
        <p:spPr/>
        <p:txBody>
          <a:bodyPr/>
          <a:lstStyle/>
          <a:p>
            <a:fld id="{A3928372-687C-2D47-B721-3F134B506727}" type="slidenum">
              <a:rPr lang="en-US" smtClean="0"/>
              <a:pPr/>
              <a:t>39</a:t>
            </a:fld>
            <a:endParaRPr lang="en-US" dirty="0"/>
          </a:p>
        </p:txBody>
      </p:sp>
    </p:spTree>
    <p:extLst>
      <p:ext uri="{BB962C8B-B14F-4D97-AF65-F5344CB8AC3E}">
        <p14:creationId xmlns:p14="http://schemas.microsoft.com/office/powerpoint/2010/main" val="2360175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Posts, squadrons, and detachments will have a Leadership group.  Leadership groups provide a listing of the officers reported.  It is not the group to select to preform administrative tasks.  </a:t>
            </a:r>
          </a:p>
          <a:p>
            <a:pPr marL="0" marR="0">
              <a:spcBef>
                <a:spcPts val="0"/>
              </a:spcBef>
              <a:spcAft>
                <a:spcPts val="0"/>
              </a:spcAft>
            </a:pPr>
            <a:endParaRPr lang="en-US" sz="1800" b="0" i="0" dirty="0">
              <a:solidFill>
                <a:schemeClr val="tx1"/>
              </a:solidFill>
              <a:effectLst/>
              <a:latin typeface="Calibri" panose="020F0502020204030204" pitchFamily="34" charset="0"/>
              <a:cs typeface="Times New Roman" panose="02020603050405020304" pitchFamily="18" charset="0"/>
            </a:endParaRPr>
          </a:p>
          <a:p>
            <a:pPr marL="0" marR="0">
              <a:spcBef>
                <a:spcPts val="0"/>
              </a:spcBef>
              <a:spcAft>
                <a:spcPts val="0"/>
              </a:spcAft>
            </a:pPr>
            <a:r>
              <a:rPr lang="en-US" sz="1800" b="0" i="0" dirty="0">
                <a:solidFill>
                  <a:schemeClr val="tx1"/>
                </a:solidFill>
                <a:effectLst/>
                <a:latin typeface="Calibri" panose="020F0502020204030204" pitchFamily="34" charset="0"/>
                <a:cs typeface="Times New Roman" panose="02020603050405020304" pitchFamily="18" charset="0"/>
              </a:rPr>
              <a:t>Reporting of officer’s continue to go through your department headquarters using the Officer Certification form.  Officer updates cannot be made through MyLegion.</a:t>
            </a:r>
            <a:r>
              <a:rPr lang="en-US" sz="1800" b="1" i="1" dirty="0">
                <a:solidFill>
                  <a:srgbClr val="FF0000"/>
                </a:solidFill>
                <a:effectLst/>
                <a:latin typeface="Calibri" panose="020F0502020204030204" pitchFamily="34" charset="0"/>
                <a:cs typeface="Times New Roman" panose="02020603050405020304" pitchFamily="18" charset="0"/>
              </a:rPr>
              <a:t>   </a:t>
            </a:r>
            <a:endParaRPr lang="en-US" i="1" dirty="0"/>
          </a:p>
          <a:p>
            <a:endParaRPr lang="en-US" i="1"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a:t>
            </a:fld>
            <a:endParaRPr lang="en-US" dirty="0"/>
          </a:p>
        </p:txBody>
      </p:sp>
    </p:spTree>
    <p:extLst>
      <p:ext uri="{BB962C8B-B14F-4D97-AF65-F5344CB8AC3E}">
        <p14:creationId xmlns:p14="http://schemas.microsoft.com/office/powerpoint/2010/main" val="38448662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1 asks for batch number.  This field can be left blank.</a:t>
            </a:r>
          </a:p>
          <a:p>
            <a:endParaRPr lang="en-US" dirty="0"/>
          </a:p>
          <a:p>
            <a:r>
              <a:rPr lang="en-US" dirty="0"/>
              <a:t>When </a:t>
            </a:r>
            <a:r>
              <a:rPr lang="en-US" dirty="0" err="1"/>
              <a:t>youqr</a:t>
            </a:r>
            <a:r>
              <a:rPr lang="en-US" dirty="0"/>
              <a:t> entries are complete save the draft or finalize the report.  These buttons are located at the bottom of the form.  &lt;1&gt;</a:t>
            </a:r>
          </a:p>
          <a:p>
            <a:endParaRPr lang="en-US" dirty="0"/>
          </a:p>
          <a:p>
            <a:r>
              <a:rPr lang="en-US" dirty="0"/>
              <a:t>To save and return to the form later, choose Save as Draft.  &lt;2&gt; the draft must be finalized by August 31, 2023. </a:t>
            </a:r>
          </a:p>
        </p:txBody>
      </p:sp>
      <p:sp>
        <p:nvSpPr>
          <p:cNvPr id="4" name="Slide Number Placeholder 3"/>
          <p:cNvSpPr>
            <a:spLocks noGrp="1"/>
          </p:cNvSpPr>
          <p:nvPr>
            <p:ph type="sldNum" sz="quarter" idx="5"/>
          </p:nvPr>
        </p:nvSpPr>
        <p:spPr/>
        <p:txBody>
          <a:bodyPr/>
          <a:lstStyle/>
          <a:p>
            <a:fld id="{A3928372-687C-2D47-B721-3F134B506727}" type="slidenum">
              <a:rPr lang="en-US" smtClean="0"/>
              <a:pPr/>
              <a:t>40</a:t>
            </a:fld>
            <a:endParaRPr lang="en-US" dirty="0"/>
          </a:p>
        </p:txBody>
      </p:sp>
    </p:spTree>
    <p:extLst>
      <p:ext uri="{BB962C8B-B14F-4D97-AF65-F5344CB8AC3E}">
        <p14:creationId xmlns:p14="http://schemas.microsoft.com/office/powerpoint/2010/main" val="42828798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finalize the report, click Next.  &lt;1&gt; and Submit Final.  </a:t>
            </a:r>
          </a:p>
          <a:p>
            <a:endParaRPr lang="en-US" dirty="0"/>
          </a:p>
          <a:p>
            <a:r>
              <a:rPr lang="en-US" dirty="0"/>
              <a:t>Note, once the report is finalized it is saved as a submitted report.  You will not be able to add data once submitted.  If you plan to make additional updates, click Save as Draft and finalize by the due date.</a:t>
            </a:r>
          </a:p>
          <a:p>
            <a:endParaRPr lang="en-US" dirty="0"/>
          </a:p>
          <a:p>
            <a:r>
              <a:rPr lang="en-US" dirty="0"/>
              <a:t>This report does not need to be mailed if completed online.</a:t>
            </a:r>
          </a:p>
        </p:txBody>
      </p:sp>
      <p:sp>
        <p:nvSpPr>
          <p:cNvPr id="4" name="Slide Number Placeholder 3"/>
          <p:cNvSpPr>
            <a:spLocks noGrp="1"/>
          </p:cNvSpPr>
          <p:nvPr>
            <p:ph type="sldNum" sz="quarter" idx="5"/>
          </p:nvPr>
        </p:nvSpPr>
        <p:spPr/>
        <p:txBody>
          <a:bodyPr/>
          <a:lstStyle/>
          <a:p>
            <a:fld id="{A3928372-687C-2D47-B721-3F134B506727}" type="slidenum">
              <a:rPr lang="en-US" smtClean="0"/>
              <a:pPr/>
              <a:t>41</a:t>
            </a:fld>
            <a:endParaRPr lang="en-US" dirty="0"/>
          </a:p>
        </p:txBody>
      </p:sp>
    </p:spTree>
    <p:extLst>
      <p:ext uri="{BB962C8B-B14F-4D97-AF65-F5344CB8AC3E}">
        <p14:creationId xmlns:p14="http://schemas.microsoft.com/office/powerpoint/2010/main" val="1793148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Submitted reports will remain in the Open area with a submitted status until the report is closed for the year.  To view, or print, click View.</a:t>
            </a:r>
          </a:p>
        </p:txBody>
      </p:sp>
      <p:sp>
        <p:nvSpPr>
          <p:cNvPr id="4" name="Slide Number Placeholder 3"/>
          <p:cNvSpPr>
            <a:spLocks noGrp="1"/>
          </p:cNvSpPr>
          <p:nvPr>
            <p:ph type="sldNum" sz="quarter" idx="5"/>
          </p:nvPr>
        </p:nvSpPr>
        <p:spPr/>
        <p:txBody>
          <a:bodyPr/>
          <a:lstStyle/>
          <a:p>
            <a:fld id="{A3928372-687C-2D47-B721-3F134B506727}" type="slidenum">
              <a:rPr lang="en-US" smtClean="0"/>
              <a:pPr/>
              <a:t>42</a:t>
            </a:fld>
            <a:endParaRPr lang="en-US" dirty="0"/>
          </a:p>
        </p:txBody>
      </p:sp>
    </p:spTree>
    <p:extLst>
      <p:ext uri="{BB962C8B-B14F-4D97-AF65-F5344CB8AC3E}">
        <p14:creationId xmlns:p14="http://schemas.microsoft.com/office/powerpoint/2010/main" val="3164826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print the report, select Print Friendly View to advance to Print.  &lt;1&gt;  &lt;2&gt;  This allows you to print the report as a PDF document.</a:t>
            </a:r>
          </a:p>
        </p:txBody>
      </p:sp>
      <p:sp>
        <p:nvSpPr>
          <p:cNvPr id="4" name="Slide Number Placeholder 3"/>
          <p:cNvSpPr>
            <a:spLocks noGrp="1"/>
          </p:cNvSpPr>
          <p:nvPr>
            <p:ph type="sldNum" sz="quarter" idx="5"/>
          </p:nvPr>
        </p:nvSpPr>
        <p:spPr/>
        <p:txBody>
          <a:bodyPr/>
          <a:lstStyle/>
          <a:p>
            <a:fld id="{A3928372-687C-2D47-B721-3F134B506727}" type="slidenum">
              <a:rPr lang="en-US" smtClean="0"/>
              <a:pPr/>
              <a:t>43</a:t>
            </a:fld>
            <a:endParaRPr lang="en-US" dirty="0"/>
          </a:p>
        </p:txBody>
      </p:sp>
    </p:spTree>
    <p:extLst>
      <p:ext uri="{BB962C8B-B14F-4D97-AF65-F5344CB8AC3E}">
        <p14:creationId xmlns:p14="http://schemas.microsoft.com/office/powerpoint/2010/main" val="2779266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 section includes current and previous years reports beginning 2019-20.   </a:t>
            </a:r>
            <a:r>
              <a:rPr lang="en-US"/>
              <a:t>Reports prior </a:t>
            </a:r>
            <a:r>
              <a:rPr lang="en-US" dirty="0"/>
              <a:t>to 2019-20 are not available.</a:t>
            </a:r>
          </a:p>
        </p:txBody>
      </p:sp>
      <p:sp>
        <p:nvSpPr>
          <p:cNvPr id="4" name="Slide Number Placeholder 3"/>
          <p:cNvSpPr>
            <a:spLocks noGrp="1"/>
          </p:cNvSpPr>
          <p:nvPr>
            <p:ph type="sldNum" sz="quarter" idx="5"/>
          </p:nvPr>
        </p:nvSpPr>
        <p:spPr/>
        <p:txBody>
          <a:bodyPr/>
          <a:lstStyle/>
          <a:p>
            <a:fld id="{A3928372-687C-2D47-B721-3F134B506727}" type="slidenum">
              <a:rPr lang="en-US" smtClean="0"/>
              <a:pPr/>
              <a:t>44</a:t>
            </a:fld>
            <a:endParaRPr lang="en-US" dirty="0"/>
          </a:p>
        </p:txBody>
      </p:sp>
    </p:spTree>
    <p:extLst>
      <p:ext uri="{BB962C8B-B14F-4D97-AF65-F5344CB8AC3E}">
        <p14:creationId xmlns:p14="http://schemas.microsoft.com/office/powerpoint/2010/main" val="3210097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Rosters, Roster Updates, Members Renewed Online, find HQ members, and create mailing labels through Reports/Labels from the left MY VIEWS menu.</a:t>
            </a:r>
          </a:p>
          <a:p>
            <a:endParaRPr lang="en-US" sz="1800" i="0" dirty="0"/>
          </a:p>
          <a:p>
            <a:r>
              <a:rPr lang="en-US" sz="1800" i="0" dirty="0"/>
              <a:t>Current reports area include the most used reports for managing members, revitalization, and communications to post and squadron members.  The reports available will vary and are defined by officer position and permissions provided as a group administrator.</a:t>
            </a:r>
          </a:p>
          <a:p>
            <a:endParaRPr lang="en-US" sz="1800" i="0" dirty="0"/>
          </a:p>
          <a:p>
            <a:r>
              <a:rPr lang="en-US" sz="1800" i="0" dirty="0"/>
              <a:t>Notice the top links.  &lt;1&gt; We are currently in the Reports/Labels page of MyLegion.  To return to the main group page at anytime, click on Group Profile.</a:t>
            </a:r>
          </a:p>
          <a:p>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&lt;2&gt; Post and squadron reports include labels, current rosters and roster updates.  Posts have additional reports that are related to headquarters members and online member renewals.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&lt;3&gt; District reports are restricted to district adjutants and commanders.  These reports include membership for all posts and squadrons assigned to the district.</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45</a:t>
            </a:fld>
            <a:endParaRPr lang="en-US" dirty="0"/>
          </a:p>
        </p:txBody>
      </p:sp>
    </p:spTree>
    <p:extLst>
      <p:ext uri="{BB962C8B-B14F-4D97-AF65-F5344CB8AC3E}">
        <p14:creationId xmlns:p14="http://schemas.microsoft.com/office/powerpoint/2010/main" val="1947331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3x10 labels produce a 30 per sheet label that fits Avery 5160 or any 30/sheet blank labels.</a:t>
            </a:r>
          </a:p>
          <a:p>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Click on the blue hyperlink to set filters and create labels. </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46</a:t>
            </a:fld>
            <a:endParaRPr lang="en-US" dirty="0"/>
          </a:p>
        </p:txBody>
      </p:sp>
    </p:spTree>
    <p:extLst>
      <p:ext uri="{BB962C8B-B14F-4D97-AF65-F5344CB8AC3E}">
        <p14:creationId xmlns:p14="http://schemas.microsoft.com/office/powerpoint/2010/main" val="37624586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Filtering options allows you to define the members included in labels.  Deceased and members flagged as undeliverable will be suppressed from mailing labels.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&gt;1&gt; The first step is to select the group.  </a:t>
            </a:r>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47</a:t>
            </a:fld>
            <a:endParaRPr lang="en-US" dirty="0"/>
          </a:p>
        </p:txBody>
      </p:sp>
    </p:spTree>
    <p:extLst>
      <p:ext uri="{BB962C8B-B14F-4D97-AF65-F5344CB8AC3E}">
        <p14:creationId xmlns:p14="http://schemas.microsoft.com/office/powerpoint/2010/main" val="3241884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Select the last paid year or multiple years.  Last paid options include current membership year minus 2.  The last paid year of 2024 represents PUFL members that signed up and were already paid for 2023.  The last paid year for paid up for life members reflect the year posts are re-imbursed for their PUFL allotment mailed annually.  The last paid year filtering field for all reports will include 2024.  To include all 2023 members, include 2024 to capture your PUFL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That action activates the sort option. &lt;1&gt;  Designate if you want your labels sorted by last name or zip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&lt;2&gt; After parameters are set, View Report to continue. &lt;3&gt;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0"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48</a:t>
            </a:fld>
            <a:endParaRPr lang="en-US" dirty="0"/>
          </a:p>
        </p:txBody>
      </p:sp>
    </p:spTree>
    <p:extLst>
      <p:ext uri="{BB962C8B-B14F-4D97-AF65-F5344CB8AC3E}">
        <p14:creationId xmlns:p14="http://schemas.microsoft.com/office/powerpoint/2010/main" val="1291431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label display is not in 30/sheet format.  Send the data to a PDF document selecting the export icon. &lt;1&gt;  The export icon is used print and save all reports using the file types in the menu.  PDF is the only selection that applies for labels.  After you select PDF look for a tab to open the PDF generally located at the lower left of your window. &lt;2&gt;</a:t>
            </a:r>
          </a:p>
        </p:txBody>
      </p:sp>
      <p:sp>
        <p:nvSpPr>
          <p:cNvPr id="4" name="Slide Number Placeholder 3"/>
          <p:cNvSpPr>
            <a:spLocks noGrp="1"/>
          </p:cNvSpPr>
          <p:nvPr>
            <p:ph type="sldNum" sz="quarter" idx="5"/>
          </p:nvPr>
        </p:nvSpPr>
        <p:spPr/>
        <p:txBody>
          <a:bodyPr/>
          <a:lstStyle/>
          <a:p>
            <a:fld id="{A3928372-687C-2D47-B721-3F134B506727}" type="slidenum">
              <a:rPr lang="en-US" smtClean="0"/>
              <a:pPr/>
              <a:t>49</a:t>
            </a:fld>
            <a:endParaRPr lang="en-US" dirty="0"/>
          </a:p>
        </p:txBody>
      </p:sp>
    </p:spTree>
    <p:extLst>
      <p:ext uri="{BB962C8B-B14F-4D97-AF65-F5344CB8AC3E}">
        <p14:creationId xmlns:p14="http://schemas.microsoft.com/office/powerpoint/2010/main" val="2140103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The My Account window displays information about your individual membership.  The left menu options are tools related to your membership information only.   To view and manage members of a post or squadron, adjutants and commanders along with any assigned administrators will have a My Groups menu. </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5</a:t>
            </a:fld>
            <a:endParaRPr lang="en-US" dirty="0"/>
          </a:p>
        </p:txBody>
      </p:sp>
    </p:spTree>
    <p:extLst>
      <p:ext uri="{BB962C8B-B14F-4D97-AF65-F5344CB8AC3E}">
        <p14:creationId xmlns:p14="http://schemas.microsoft.com/office/powerpoint/2010/main" val="4139120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PDF opens to print labels.  </a:t>
            </a:r>
          </a:p>
        </p:txBody>
      </p:sp>
      <p:sp>
        <p:nvSpPr>
          <p:cNvPr id="4" name="Slide Number Placeholder 3"/>
          <p:cNvSpPr>
            <a:spLocks noGrp="1"/>
          </p:cNvSpPr>
          <p:nvPr>
            <p:ph type="sldNum" sz="quarter" idx="5"/>
          </p:nvPr>
        </p:nvSpPr>
        <p:spPr/>
        <p:txBody>
          <a:bodyPr/>
          <a:lstStyle/>
          <a:p>
            <a:fld id="{A3928372-687C-2D47-B721-3F134B506727}" type="slidenum">
              <a:rPr lang="en-US" smtClean="0"/>
              <a:pPr/>
              <a:t>50</a:t>
            </a:fld>
            <a:endParaRPr lang="en-US" dirty="0"/>
          </a:p>
        </p:txBody>
      </p:sp>
    </p:spTree>
    <p:extLst>
      <p:ext uri="{BB962C8B-B14F-4D97-AF65-F5344CB8AC3E}">
        <p14:creationId xmlns:p14="http://schemas.microsoft.com/office/powerpoint/2010/main" val="4287325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To create a listing of HQs post members, begin in Reports and Labels – Find Members in My Area.  This report can be generated 2 ways.  By distance from zip code allows you to select one zip code and select a mile radius to search.  Using the Zip Listing allows you to select multiple last paid years and multiple zip codes.</a:t>
            </a:r>
          </a:p>
          <a:p>
            <a:endParaRPr lang="en-US" sz="18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t>Find Members in my Area provides contact information for members in your state headquarters post. Click the Find Members in my Area blue hyperlink to set parameters and create report.</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51</a:t>
            </a:fld>
            <a:endParaRPr lang="en-US" dirty="0"/>
          </a:p>
        </p:txBody>
      </p:sp>
    </p:spTree>
    <p:extLst>
      <p:ext uri="{BB962C8B-B14F-4D97-AF65-F5344CB8AC3E}">
        <p14:creationId xmlns:p14="http://schemas.microsoft.com/office/powerpoint/2010/main" val="4957055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Only zip codes within your group’s state are included.  This report is not to be used to locate members in other departments.  You can only select one zip code at a time.  After the filters have been selected click ”View Report”. &lt;1&gt;</a:t>
            </a:r>
          </a:p>
        </p:txBody>
      </p:sp>
      <p:sp>
        <p:nvSpPr>
          <p:cNvPr id="4" name="Slide Number Placeholder 3"/>
          <p:cNvSpPr>
            <a:spLocks noGrp="1"/>
          </p:cNvSpPr>
          <p:nvPr>
            <p:ph type="sldNum" sz="quarter" idx="5"/>
          </p:nvPr>
        </p:nvSpPr>
        <p:spPr/>
        <p:txBody>
          <a:bodyPr/>
          <a:lstStyle/>
          <a:p>
            <a:fld id="{A3928372-687C-2D47-B721-3F134B506727}" type="slidenum">
              <a:rPr lang="en-US" smtClean="0"/>
              <a:pPr/>
              <a:t>52</a:t>
            </a:fld>
            <a:endParaRPr lang="en-US" dirty="0"/>
          </a:p>
        </p:txBody>
      </p:sp>
    </p:spTree>
    <p:extLst>
      <p:ext uri="{BB962C8B-B14F-4D97-AF65-F5344CB8AC3E}">
        <p14:creationId xmlns:p14="http://schemas.microsoft.com/office/powerpoint/2010/main" val="800810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Selecting Find Members Zip Listing allows you to select one or multiple zip codes.  Select last paid year next and View Report.</a:t>
            </a:r>
          </a:p>
        </p:txBody>
      </p:sp>
      <p:sp>
        <p:nvSpPr>
          <p:cNvPr id="4" name="Slide Number Placeholder 3"/>
          <p:cNvSpPr>
            <a:spLocks noGrp="1"/>
          </p:cNvSpPr>
          <p:nvPr>
            <p:ph type="sldNum" sz="quarter" idx="5"/>
          </p:nvPr>
        </p:nvSpPr>
        <p:spPr/>
        <p:txBody>
          <a:bodyPr/>
          <a:lstStyle/>
          <a:p>
            <a:fld id="{A3928372-687C-2D47-B721-3F134B506727}" type="slidenum">
              <a:rPr lang="en-US" smtClean="0"/>
              <a:pPr/>
              <a:t>53</a:t>
            </a:fld>
            <a:endParaRPr lang="en-US" dirty="0"/>
          </a:p>
        </p:txBody>
      </p:sp>
    </p:spTree>
    <p:extLst>
      <p:ext uri="{BB962C8B-B14F-4D97-AF65-F5344CB8AC3E}">
        <p14:creationId xmlns:p14="http://schemas.microsoft.com/office/powerpoint/2010/main" val="3457647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report generates and is sorted alphabetically.  It includes contact information on file at national headquarters.  This listing can be exported to save or print using the export icon. &lt;1&gt;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This report can be used for revitalization.  Contact these members, tell them about your post and invite them to transfer.  In the past MyLegion report area, an invitation letter was available that is no longer available.  The report developers are currently reviewing all previously available reports to incorporate through the My Groups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Using Microsoft applications Excel and Word, you can create a letter.  Export data by to an Excel Spreadsheet.  </a:t>
            </a:r>
          </a:p>
          <a:p>
            <a:endParaRPr lang="en-US" i="0" dirty="0"/>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54</a:t>
            </a:fld>
            <a:endParaRPr lang="en-US" dirty="0"/>
          </a:p>
        </p:txBody>
      </p:sp>
    </p:spTree>
    <p:extLst>
      <p:ext uri="{BB962C8B-B14F-4D97-AF65-F5344CB8AC3E}">
        <p14:creationId xmlns:p14="http://schemas.microsoft.com/office/powerpoint/2010/main" val="39250941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To view a member’s payment history, go to Member Dues History.</a:t>
            </a:r>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55</a:t>
            </a:fld>
            <a:endParaRPr lang="en-US" dirty="0"/>
          </a:p>
        </p:txBody>
      </p:sp>
    </p:spTree>
    <p:extLst>
      <p:ext uri="{BB962C8B-B14F-4D97-AF65-F5344CB8AC3E}">
        <p14:creationId xmlns:p14="http://schemas.microsoft.com/office/powerpoint/2010/main" val="39587796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Enter the member’s name and organization.  For members that hold a dual membership in both The American Legion and Sons of the American Legion, dues history will have to be run separately for each organization.  &lt;1&gt; Select View Report to generate.</a:t>
            </a:r>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56</a:t>
            </a:fld>
            <a:endParaRPr lang="en-US" dirty="0"/>
          </a:p>
        </p:txBody>
      </p:sp>
    </p:spTree>
    <p:extLst>
      <p:ext uri="{BB962C8B-B14F-4D97-AF65-F5344CB8AC3E}">
        <p14:creationId xmlns:p14="http://schemas.microsoft.com/office/powerpoint/2010/main" val="2080543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0" dirty="0"/>
              <a:t>Legion members that renew online can be identified using the Member Online Renewals Report.  </a:t>
            </a:r>
          </a:p>
          <a:p>
            <a:endParaRPr lang="en-US" sz="1800" i="0" dirty="0"/>
          </a:p>
          <a:p>
            <a:r>
              <a:rPr lang="en-US" sz="1800" i="0" dirty="0"/>
              <a:t>Online renewal is available for Legion membership only.  Collection of Squadron dues rates is in process.  If your squadron has not reported rates using the Squadron Data Forms, please encourage them to do so.</a:t>
            </a:r>
          </a:p>
          <a:p>
            <a:endParaRPr lang="en-US" sz="1800" i="0" dirty="0"/>
          </a:p>
          <a:p>
            <a:r>
              <a:rPr lang="en-US" sz="1800" i="0" dirty="0"/>
              <a:t>Click on the blue hyperlink to begin the members online renewal report. &lt;1&gt;</a:t>
            </a:r>
          </a:p>
          <a:p>
            <a:endParaRPr lang="en-US" i="1"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57</a:t>
            </a:fld>
            <a:endParaRPr lang="en-US" dirty="0"/>
          </a:p>
        </p:txBody>
      </p:sp>
    </p:spTree>
    <p:extLst>
      <p:ext uri="{BB962C8B-B14F-4D97-AF65-F5344CB8AC3E}">
        <p14:creationId xmlns:p14="http://schemas.microsoft.com/office/powerpoint/2010/main" val="9006736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Select your group &lt;1&gt; and date range parameters. Using the small calendar icons &lt;2&gt;, select the date range navigating from month to month using the left and right arrows.   Click on the date in the calendar to set and View Report &lt;3&gt;. </a:t>
            </a:r>
          </a:p>
          <a:p>
            <a:endParaRPr lang="en-US" i="0" dirty="0"/>
          </a:p>
          <a:p>
            <a:endParaRPr lang="en-US" i="0" dirty="0"/>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58</a:t>
            </a:fld>
            <a:endParaRPr lang="en-US" dirty="0"/>
          </a:p>
        </p:txBody>
      </p:sp>
    </p:spTree>
    <p:extLst>
      <p:ext uri="{BB962C8B-B14F-4D97-AF65-F5344CB8AC3E}">
        <p14:creationId xmlns:p14="http://schemas.microsoft.com/office/powerpoint/2010/main" val="7480654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report provides the total count with names, member id#, date and renewal year.  The amount paid displays the total amount of dues collected by the member, as reported on the annual post data report.  When a member renews online, National collects post dues, and sends all others to the department to distribute.  </a:t>
            </a:r>
          </a:p>
          <a:p>
            <a:endParaRPr lang="en-US" i="0" dirty="0"/>
          </a:p>
          <a:p>
            <a:r>
              <a:rPr lang="en-US" i="0" dirty="0"/>
              <a:t>If the post dues do not cover the minimum of national plus department, online renewal will not be available and result in an error message if the member attempts online renewal.</a:t>
            </a:r>
          </a:p>
          <a:p>
            <a:endParaRPr lang="en-US" i="0" dirty="0"/>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59</a:t>
            </a:fld>
            <a:endParaRPr lang="en-US" dirty="0"/>
          </a:p>
        </p:txBody>
      </p:sp>
    </p:spTree>
    <p:extLst>
      <p:ext uri="{BB962C8B-B14F-4D97-AF65-F5344CB8AC3E}">
        <p14:creationId xmlns:p14="http://schemas.microsoft.com/office/powerpoint/2010/main" val="931971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Post Adjutants have access to both post and squadron membership and leadership groups. &lt;1&gt;   Let’s take a look at a leadership group. &lt;2&gt;</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0" dirty="0">
                <a:effectLst/>
                <a:latin typeface="Calibri" panose="020F0502020204030204" pitchFamily="34" charset="0"/>
                <a:ea typeface="Calibri" panose="020F0502020204030204" pitchFamily="34" charset="0"/>
                <a:cs typeface="Times New Roman" panose="02020603050405020304" pitchFamily="18" charset="0"/>
              </a:rPr>
              <a:t>Clicking on group will navigate you to the administrative side of MyLegion. Please watch for the spinner indicating the page is loading. </a:t>
            </a: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928372-687C-2D47-B721-3F134B506727}" type="slidenum">
              <a:rPr lang="en-US" smtClean="0"/>
              <a:pPr/>
              <a:t>6</a:t>
            </a:fld>
            <a:endParaRPr lang="en-US" dirty="0"/>
          </a:p>
        </p:txBody>
      </p:sp>
    </p:spTree>
    <p:extLst>
      <p:ext uri="{BB962C8B-B14F-4D97-AF65-F5344CB8AC3E}">
        <p14:creationId xmlns:p14="http://schemas.microsoft.com/office/powerpoint/2010/main" val="33126986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All reports include a navigation menu.  Go from page to page using the left and right arrows &lt;1&gt; , you can also use the slide bar at the right &lt;2&gt;</a:t>
            </a:r>
          </a:p>
          <a:p>
            <a:endParaRPr lang="en-US" i="0" dirty="0"/>
          </a:p>
          <a:p>
            <a:r>
              <a:rPr lang="en-US" i="0" dirty="0"/>
              <a:t>&lt;3&gt; The circle arrow icon refreshes your page.  The export icon &lt;4&gt; is used to print and save reports.  Reports are not saved within the report writer.    </a:t>
            </a:r>
          </a:p>
          <a:p>
            <a:endParaRPr lang="en-US" i="0" dirty="0"/>
          </a:p>
          <a:p>
            <a:r>
              <a:rPr lang="en-US" i="0" dirty="0"/>
              <a:t>When viewing a report, you can search a member to see if they are included.  &lt;5&gt;  Enter a word or number and click Find. </a:t>
            </a:r>
          </a:p>
          <a:p>
            <a:endParaRPr lang="en-US" i="0" dirty="0"/>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60</a:t>
            </a:fld>
            <a:endParaRPr lang="en-US" dirty="0"/>
          </a:p>
        </p:txBody>
      </p:sp>
    </p:spTree>
    <p:extLst>
      <p:ext uri="{BB962C8B-B14F-4D97-AF65-F5344CB8AC3E}">
        <p14:creationId xmlns:p14="http://schemas.microsoft.com/office/powerpoint/2010/main" val="34567673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Locate members that have recently moved into your area to connect and see if they would like to transfer to your post.   This listing is known as Project Stay Active.</a:t>
            </a:r>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61</a:t>
            </a:fld>
            <a:endParaRPr lang="en-US" dirty="0"/>
          </a:p>
        </p:txBody>
      </p:sp>
    </p:spTree>
    <p:extLst>
      <p:ext uri="{BB962C8B-B14F-4D97-AF65-F5344CB8AC3E}">
        <p14:creationId xmlns:p14="http://schemas.microsoft.com/office/powerpoint/2010/main" val="32681695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report allow you to select a zip code and distance.  After setting the filters, click View Report to generate.  &lt;1&gt; The maximum distance search is 100 miles.  Names drop from this list after 30 days from the time they move.</a:t>
            </a:r>
          </a:p>
        </p:txBody>
      </p:sp>
      <p:sp>
        <p:nvSpPr>
          <p:cNvPr id="4" name="Slide Number Placeholder 3"/>
          <p:cNvSpPr>
            <a:spLocks noGrp="1"/>
          </p:cNvSpPr>
          <p:nvPr>
            <p:ph type="sldNum" sz="quarter" idx="5"/>
          </p:nvPr>
        </p:nvSpPr>
        <p:spPr/>
        <p:txBody>
          <a:bodyPr/>
          <a:lstStyle/>
          <a:p>
            <a:fld id="{A3928372-687C-2D47-B721-3F134B506727}" type="slidenum">
              <a:rPr lang="en-US" smtClean="0"/>
              <a:pPr/>
              <a:t>62</a:t>
            </a:fld>
            <a:endParaRPr lang="en-US" dirty="0"/>
          </a:p>
        </p:txBody>
      </p:sp>
    </p:spTree>
    <p:extLst>
      <p:ext uri="{BB962C8B-B14F-4D97-AF65-F5344CB8AC3E}">
        <p14:creationId xmlns:p14="http://schemas.microsoft.com/office/powerpoint/2010/main" val="36118058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next report is the post and squadron current roster.  Current rosters include current membership minus 2 and members who have paid to your post, even if they have transferred out.  </a:t>
            </a:r>
          </a:p>
          <a:p>
            <a:endParaRPr lang="en-US" i="1" dirty="0"/>
          </a:p>
          <a:p>
            <a:endParaRPr lang="en-US" i="1" dirty="0"/>
          </a:p>
          <a:p>
            <a:r>
              <a:rPr lang="en-US" i="0" dirty="0"/>
              <a:t>Select post/squadron Current Roster blue hyperlink to begin. &lt;1&gt;</a:t>
            </a:r>
          </a:p>
        </p:txBody>
      </p:sp>
      <p:sp>
        <p:nvSpPr>
          <p:cNvPr id="4" name="Slide Number Placeholder 3"/>
          <p:cNvSpPr>
            <a:spLocks noGrp="1"/>
          </p:cNvSpPr>
          <p:nvPr>
            <p:ph type="sldNum" sz="quarter" idx="5"/>
          </p:nvPr>
        </p:nvSpPr>
        <p:spPr/>
        <p:txBody>
          <a:bodyPr/>
          <a:lstStyle/>
          <a:p>
            <a:fld id="{A3928372-687C-2D47-B721-3F134B506727}" type="slidenum">
              <a:rPr lang="en-US" smtClean="0"/>
              <a:pPr/>
              <a:t>63</a:t>
            </a:fld>
            <a:endParaRPr lang="en-US" dirty="0"/>
          </a:p>
        </p:txBody>
      </p:sp>
    </p:spTree>
    <p:extLst>
      <p:ext uri="{BB962C8B-B14F-4D97-AF65-F5344CB8AC3E}">
        <p14:creationId xmlns:p14="http://schemas.microsoft.com/office/powerpoint/2010/main" val="35271838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When creating a roster, the membership included will be members of your group.  District and county rosters will include members assigned to their area. </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Filtering menus allow flexibility to the data included in the roster.  The first field selected is Group.  Using the pulldown menu, select the group and proceed to last paid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&lt;1&gt;  Notice last paid year 2024 appears. </a:t>
            </a:r>
            <a:r>
              <a:rPr lang="en-US" sz="1200" i="0" dirty="0"/>
              <a:t>To create a roster for paid 2023, include 2024 to capture PUFL members that signed up when current.  These new PUFL members display as last paid  year 2024.  Check the boxes and proceed to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&lt;2&gt; Status includes active and deceased.  Deceased members will remain on the roster for 3 years based on last paid year.  This allows you to include them in your current roster, if paid.  Using filters, you can determine to include, or not include, deceased members in your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The next filter is mailing status.  &lt;3&gt; Mail status let’s you know if the mailing address on file is good or flagged as undeliverable.  Members with undeliverable status do not receive The American Legion Magazine, renewal notices, or any mailings from National Headquarters.  Contact those members, if possible, to collect a valid mailing address and update.  Updating an address that marked as undeliverable will remove the flag.  If a member states the address on file is good, contact National Customer Service to remove the flag.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&lt;4&gt; The next filter is membership type.   Once all filters are set, click View Report. &lt;5&gt;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After all data fields have been set, click View Report.  &lt;3&gt;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endParaRPr lang="en-US" i="0" dirty="0"/>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64</a:t>
            </a:fld>
            <a:endParaRPr lang="en-US" dirty="0"/>
          </a:p>
        </p:txBody>
      </p:sp>
    </p:spTree>
    <p:extLst>
      <p:ext uri="{BB962C8B-B14F-4D97-AF65-F5344CB8AC3E}">
        <p14:creationId xmlns:p14="http://schemas.microsoft.com/office/powerpoint/2010/main" val="11704466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roster includes status, paid year, contact information, conflict, continuous years, branch of service and membership type.    Using the export Icon, export to an Excel document.   &lt;1&gt;</a:t>
            </a:r>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65</a:t>
            </a:fld>
            <a:endParaRPr lang="en-US" dirty="0"/>
          </a:p>
        </p:txBody>
      </p:sp>
    </p:spTree>
    <p:extLst>
      <p:ext uri="{BB962C8B-B14F-4D97-AF65-F5344CB8AC3E}">
        <p14:creationId xmlns:p14="http://schemas.microsoft.com/office/powerpoint/2010/main" val="18022910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next report is Roster Updates. </a:t>
            </a:r>
          </a:p>
          <a:p>
            <a:endParaRPr lang="en-US" i="1" dirty="0"/>
          </a:p>
          <a:p>
            <a:endParaRPr lang="en-US" i="1" dirty="0"/>
          </a:p>
          <a:p>
            <a:r>
              <a:rPr lang="en-US" i="0" dirty="0"/>
              <a:t>Select Roster Updates blue hyperlink to begin. &lt;1&gt;</a:t>
            </a:r>
          </a:p>
        </p:txBody>
      </p:sp>
      <p:sp>
        <p:nvSpPr>
          <p:cNvPr id="4" name="Slide Number Placeholder 3"/>
          <p:cNvSpPr>
            <a:spLocks noGrp="1"/>
          </p:cNvSpPr>
          <p:nvPr>
            <p:ph type="sldNum" sz="quarter" idx="5"/>
          </p:nvPr>
        </p:nvSpPr>
        <p:spPr/>
        <p:txBody>
          <a:bodyPr/>
          <a:lstStyle/>
          <a:p>
            <a:fld id="{A3928372-687C-2D47-B721-3F134B506727}" type="slidenum">
              <a:rPr lang="en-US" smtClean="0"/>
              <a:pPr/>
              <a:t>66</a:t>
            </a:fld>
            <a:endParaRPr lang="en-US" dirty="0"/>
          </a:p>
        </p:txBody>
      </p:sp>
    </p:spTree>
    <p:extLst>
      <p:ext uri="{BB962C8B-B14F-4D97-AF65-F5344CB8AC3E}">
        <p14:creationId xmlns:p14="http://schemas.microsoft.com/office/powerpoint/2010/main" val="10141669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Select your group and date range.  Clicking on the calendar icons  &lt;1&gt; will allow you set date parameters.  Select View Report to generate.  &lt;2&gt;</a:t>
            </a:r>
          </a:p>
          <a:p>
            <a:endParaRPr lang="en-US" i="0" dirty="0"/>
          </a:p>
          <a:p>
            <a:r>
              <a:rPr lang="en-US" i="0" dirty="0"/>
              <a:t>To print or save, export to an Excel Document or PDF.</a:t>
            </a:r>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67</a:t>
            </a:fld>
            <a:endParaRPr lang="en-US" dirty="0"/>
          </a:p>
        </p:txBody>
      </p:sp>
    </p:spTree>
    <p:extLst>
      <p:ext uri="{BB962C8B-B14F-4D97-AF65-F5344CB8AC3E}">
        <p14:creationId xmlns:p14="http://schemas.microsoft.com/office/powerpoint/2010/main" val="20373643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report helps identify members who have transferred in and out of your post or squadron, new joins and other updates made on the member record.</a:t>
            </a:r>
          </a:p>
          <a:p>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68</a:t>
            </a:fld>
            <a:endParaRPr lang="en-US" dirty="0"/>
          </a:p>
        </p:txBody>
      </p:sp>
    </p:spTree>
    <p:extLst>
      <p:ext uri="{BB962C8B-B14F-4D97-AF65-F5344CB8AC3E}">
        <p14:creationId xmlns:p14="http://schemas.microsoft.com/office/powerpoint/2010/main" val="26274365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Online help is available from the Resources Menu.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Step by step instructions, videos and training presentations will assist with how to manage groups in MyLegion.  </a:t>
            </a:r>
          </a:p>
          <a:p>
            <a:endParaRPr lang="en-US" dirty="0"/>
          </a:p>
        </p:txBody>
      </p:sp>
      <p:sp>
        <p:nvSpPr>
          <p:cNvPr id="4" name="Slide Number Placeholder 3"/>
          <p:cNvSpPr>
            <a:spLocks noGrp="1"/>
          </p:cNvSpPr>
          <p:nvPr>
            <p:ph type="sldNum" sz="quarter" idx="5"/>
          </p:nvPr>
        </p:nvSpPr>
        <p:spPr/>
        <p:txBody>
          <a:bodyPr/>
          <a:lstStyle/>
          <a:p>
            <a:fld id="{DED9A413-938C-544F-8A29-8074E2BC8166}" type="slidenum">
              <a:rPr lang="en-US" smtClean="0"/>
              <a:t>69</a:t>
            </a:fld>
            <a:endParaRPr lang="en-US"/>
          </a:p>
        </p:txBody>
      </p:sp>
    </p:spTree>
    <p:extLst>
      <p:ext uri="{BB962C8B-B14F-4D97-AF65-F5344CB8AC3E}">
        <p14:creationId xmlns:p14="http://schemas.microsoft.com/office/powerpoint/2010/main" val="969016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Leadership group displays the officers on file with contact information. Reappointment in the Actions menu is restricted.  Officer updates are reported through your department headquarters.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effectLst/>
                <a:latin typeface="Calibri" panose="020F0502020204030204" pitchFamily="34" charset="0"/>
                <a:ea typeface="Calibri" panose="020F0502020204030204" pitchFamily="34" charset="0"/>
                <a:cs typeface="Times New Roman" panose="02020603050405020304" pitchFamily="18" charset="0"/>
              </a:rPr>
              <a:t>&lt;1&gt;</a:t>
            </a:r>
            <a:r>
              <a:rPr lang="en-US" dirty="0"/>
              <a:t> The actions menu allow to print a listing, send emails, or export.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move to the group that allows administrative tasks.  From the My Groups menu, select the post or squadron. &lt;2&gt; In this example we will transition to IN Post 391. </a:t>
            </a:r>
            <a:endParaRPr lang="en-US"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DED9A413-938C-544F-8A29-8074E2BC8166}" type="slidenum">
              <a:rPr lang="en-US" smtClean="0"/>
              <a:t>7</a:t>
            </a:fld>
            <a:endParaRPr lang="en-US" dirty="0"/>
          </a:p>
        </p:txBody>
      </p:sp>
    </p:spTree>
    <p:extLst>
      <p:ext uri="{BB962C8B-B14F-4D97-AF65-F5344CB8AC3E}">
        <p14:creationId xmlns:p14="http://schemas.microsoft.com/office/powerpoint/2010/main" val="9740029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2565400" cy="1924050"/>
          </a:xfrm>
        </p:spPr>
      </p:sp>
      <p:sp>
        <p:nvSpPr>
          <p:cNvPr id="3" name="Notes Placeholder 2"/>
          <p:cNvSpPr>
            <a:spLocks noGrp="1"/>
          </p:cNvSpPr>
          <p:nvPr>
            <p:ph type="body" idx="1"/>
          </p:nvPr>
        </p:nvSpPr>
        <p:spPr/>
        <p:txBody>
          <a:bodyPr>
            <a:normAutofit fontScale="92500"/>
          </a:bodyPr>
          <a:lstStyle/>
          <a:p>
            <a:r>
              <a:rPr lang="en-US" i="0" dirty="0"/>
              <a:t>Your National support staff is available Monday through Friday, 8-4:30pm Eastern. </a:t>
            </a:r>
          </a:p>
          <a:p>
            <a:endParaRPr lang="en-US" i="0" dirty="0"/>
          </a:p>
          <a:p>
            <a:endParaRPr lang="en-US" i="0" dirty="0"/>
          </a:p>
          <a:p>
            <a:r>
              <a:rPr lang="en-US" i="0" dirty="0"/>
              <a:t>Updates:  </a:t>
            </a:r>
          </a:p>
          <a:p>
            <a:r>
              <a:rPr lang="en-US" i="0" dirty="0"/>
              <a:t>5/4/22, Slide 10.  Added text “Lists that include 2000 records and above should be exported to another application.  Viewing the list from the grid will not display all members.”</a:t>
            </a:r>
          </a:p>
          <a:p>
            <a:r>
              <a:rPr lang="en-US" i="0" dirty="0"/>
              <a:t> 5/5/22, Slide 42.  Added new window for County/District reports.  County added to title.</a:t>
            </a:r>
          </a:p>
          <a:p>
            <a:r>
              <a:rPr lang="en-US" i="0" dirty="0"/>
              <a:t>5/20/22 Slide 41.  Updated Closed reports image. </a:t>
            </a:r>
          </a:p>
          <a:p>
            <a:r>
              <a:rPr lang="en-US" i="0" dirty="0"/>
              <a:t>6/2/22 Slide 57.  Updated District Report heading to COUNTY AND DISTRICT REPORTS</a:t>
            </a:r>
          </a:p>
          <a:p>
            <a:r>
              <a:rPr lang="en-US" i="0" dirty="0"/>
              <a:t>6/2/22 Slide 57.  Updated filter image for Post/</a:t>
            </a:r>
            <a:r>
              <a:rPr lang="en-US" i="0" dirty="0" err="1"/>
              <a:t>Sqdn</a:t>
            </a:r>
            <a:r>
              <a:rPr lang="en-US" i="0" dirty="0"/>
              <a:t> Current Roster.  Member Type added.</a:t>
            </a:r>
          </a:p>
          <a:p>
            <a:r>
              <a:rPr lang="en-US" i="0" dirty="0"/>
              <a:t>6/2/22 Slide 56.  Added new filter images.  Member Type added.</a:t>
            </a:r>
          </a:p>
          <a:p>
            <a:r>
              <a:rPr lang="en-US" i="0" dirty="0"/>
              <a:t>6/2/22 Slide 58.  Updated image for Post/</a:t>
            </a:r>
            <a:r>
              <a:rPr lang="en-US" i="0" dirty="0" err="1"/>
              <a:t>Sqdn</a:t>
            </a:r>
            <a:r>
              <a:rPr lang="en-US" i="0" dirty="0"/>
              <a:t> Current Roster.  Member Type added in filters.</a:t>
            </a:r>
          </a:p>
          <a:p>
            <a:r>
              <a:rPr lang="en-US" i="0" dirty="0"/>
              <a:t>6/6/22 Slide 41.  Added how to view and print.  Re-recorded audio.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6/6/22 Slide 42.  Added summary view page with printer friendly link.  Re-recorded audio</a:t>
            </a:r>
          </a:p>
          <a:p>
            <a:r>
              <a:rPr lang="en-US" i="0" dirty="0"/>
              <a:t>6/6/22 Slide 43 was slide 41. CPRs remain in Open area as submitted.  They go to closed when the reporting time is complete.  Re-recorded audio</a:t>
            </a:r>
          </a:p>
          <a:p>
            <a:r>
              <a:rPr lang="en-US" i="0" dirty="0"/>
              <a:t>11/29/22 – Added new reports and updated screenshots </a:t>
            </a:r>
          </a:p>
          <a:p>
            <a:r>
              <a:rPr lang="en-US" i="0" dirty="0"/>
              <a:t>News Reports: Member Dues History.  Project Stay Active</a:t>
            </a:r>
          </a:p>
          <a:p>
            <a:r>
              <a:rPr lang="en-US" i="0" dirty="0"/>
              <a:t>12/8/22 – Added new district report listing – added Roster Updates</a:t>
            </a:r>
          </a:p>
          <a:p>
            <a:endParaRPr lang="en-US" i="0" dirty="0"/>
          </a:p>
        </p:txBody>
      </p:sp>
      <p:sp>
        <p:nvSpPr>
          <p:cNvPr id="4" name="Slide Number Placeholder 3"/>
          <p:cNvSpPr>
            <a:spLocks noGrp="1"/>
          </p:cNvSpPr>
          <p:nvPr>
            <p:ph type="sldNum" sz="quarter" idx="10"/>
          </p:nvPr>
        </p:nvSpPr>
        <p:spPr/>
        <p:txBody>
          <a:bodyPr/>
          <a:lstStyle/>
          <a:p>
            <a:fld id="{D036382D-CA15-4310-87D6-2FE45D726FE4}" type="slidenum">
              <a:rPr lang="en-US" smtClean="0"/>
              <a:pPr/>
              <a:t>70</a:t>
            </a:fld>
            <a:endParaRPr lang="en-US" dirty="0"/>
          </a:p>
        </p:txBody>
      </p:sp>
    </p:spTree>
    <p:extLst>
      <p:ext uri="{BB962C8B-B14F-4D97-AF65-F5344CB8AC3E}">
        <p14:creationId xmlns:p14="http://schemas.microsoft.com/office/powerpoint/2010/main" val="2512981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My Groups displays a left menu different than when you are in the My Account area. Left menu options provide links to tools and online resources to assist with membership management, online membership processing, and reports.  </a:t>
            </a:r>
            <a:endParaRPr lang="en-US" dirty="0"/>
          </a:p>
          <a:p>
            <a:endParaRPr lang="en-US" i="0" dirty="0"/>
          </a:p>
          <a:p>
            <a:r>
              <a:rPr lang="en-US" i="0" dirty="0"/>
              <a:t>The group profile page and menu items may vary dependent on the position held.  Post and Squadron Adjutant’s dashboard will have consolidated report.  Consolidated reports are restricted to adjutants only.  </a:t>
            </a:r>
          </a:p>
          <a:p>
            <a:endParaRPr lang="en-US" i="0" dirty="0"/>
          </a:p>
          <a:p>
            <a:r>
              <a:rPr lang="en-US" i="0" dirty="0"/>
              <a:t>&lt;1&gt; View Members takes you to membership list.</a:t>
            </a:r>
          </a:p>
          <a:p>
            <a:endParaRPr lang="en-US"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8</a:t>
            </a:fld>
            <a:endParaRPr lang="en-US" dirty="0"/>
          </a:p>
        </p:txBody>
      </p:sp>
    </p:spTree>
    <p:extLst>
      <p:ext uri="{BB962C8B-B14F-4D97-AF65-F5344CB8AC3E}">
        <p14:creationId xmlns:p14="http://schemas.microsoft.com/office/powerpoint/2010/main" val="2662267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The member list includes current and expired members.  The Paid Through Year &lt;1&gt; displays the last membership year the member has paid. </a:t>
            </a:r>
          </a:p>
          <a:p>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On your list you may see members that display as last paid year of </a:t>
            </a:r>
            <a:r>
              <a:rPr lang="en-US" b="1" i="0" dirty="0"/>
              <a:t>2024.</a:t>
            </a:r>
            <a:r>
              <a:rPr lang="en-US" i="0" dirty="0"/>
              <a:t> &lt;1&gt;  These are members that were paid for the current year (2023) and purchased a Paid Up For Life membership. </a:t>
            </a:r>
            <a:r>
              <a:rPr lang="en-US" sz="1800" i="0" dirty="0">
                <a:solidFill>
                  <a:srgbClr val="2E74B5"/>
                </a:solidFill>
                <a:effectLst/>
                <a:latin typeface="Times New Roman" panose="02020603050405020304" pitchFamily="18" charset="0"/>
              </a:rPr>
              <a:t> A</a:t>
            </a:r>
            <a:r>
              <a:rPr lang="en-US" sz="1800" dirty="0">
                <a:solidFill>
                  <a:srgbClr val="2E74B5"/>
                </a:solidFill>
                <a:effectLst/>
                <a:latin typeface="Times New Roman" panose="02020603050405020304" pitchFamily="18" charset="0"/>
                <a:ea typeface="Calibri" panose="020F0502020204030204" pitchFamily="34" charset="0"/>
              </a:rPr>
              <a:t>lthough the records shows 2024, the member is still considered a PUFL member when their application is processed.  The member is mailed a PUFL card when they sign up, by national headquarters.</a:t>
            </a:r>
            <a:endParaRPr lang="en-US" i="0" dirty="0"/>
          </a:p>
        </p:txBody>
      </p:sp>
      <p:sp>
        <p:nvSpPr>
          <p:cNvPr id="4" name="Slide Number Placeholder 3"/>
          <p:cNvSpPr>
            <a:spLocks noGrp="1"/>
          </p:cNvSpPr>
          <p:nvPr>
            <p:ph type="sldNum" sz="quarter" idx="5"/>
          </p:nvPr>
        </p:nvSpPr>
        <p:spPr/>
        <p:txBody>
          <a:bodyPr/>
          <a:lstStyle/>
          <a:p>
            <a:fld id="{A3928372-687C-2D47-B721-3F134B506727}" type="slidenum">
              <a:rPr lang="en-US" smtClean="0"/>
              <a:pPr/>
              <a:t>9</a:t>
            </a:fld>
            <a:endParaRPr lang="en-US" dirty="0"/>
          </a:p>
        </p:txBody>
      </p:sp>
    </p:spTree>
    <p:extLst>
      <p:ext uri="{BB962C8B-B14F-4D97-AF65-F5344CB8AC3E}">
        <p14:creationId xmlns:p14="http://schemas.microsoft.com/office/powerpoint/2010/main" val="1967144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Autofit/>
          </a:bodyPr>
          <a:lstStyle>
            <a:lvl1pPr marL="0" indent="0" algn="ctr">
              <a:buNone/>
              <a:defRPr sz="3600" i="1">
                <a:solidFill>
                  <a:srgbClr val="F9C51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059634-5AA4-F94E-A8DB-69439DC0F0BA}" type="datetimeFigureOut">
              <a:rPr lang="en-US" smtClean="0"/>
              <a:t>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pic>
        <p:nvPicPr>
          <p:cNvPr id="7" name="Picture 6" descr="Logo&#10;&#10;Description automatically generated">
            <a:extLst>
              <a:ext uri="{FF2B5EF4-FFF2-40B4-BE49-F238E27FC236}">
                <a16:creationId xmlns:a16="http://schemas.microsoft.com/office/drawing/2014/main" id="{D9735A1A-DD54-D645-889B-B50D22480D53}"/>
              </a:ext>
            </a:extLst>
          </p:cNvPr>
          <p:cNvPicPr>
            <a:picLocks noChangeAspect="1"/>
          </p:cNvPicPr>
          <p:nvPr userDrawn="1"/>
        </p:nvPicPr>
        <p:blipFill>
          <a:blip r:embed="rId3"/>
          <a:stretch>
            <a:fillRect/>
          </a:stretch>
        </p:blipFill>
        <p:spPr>
          <a:xfrm>
            <a:off x="4175573" y="335308"/>
            <a:ext cx="792853" cy="8255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238989"/>
            <a:ext cx="5486400" cy="34885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buNone/>
              <a:defRPr/>
            </a:lvl4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0578"/>
            <a:ext cx="2057400" cy="49955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30578"/>
            <a:ext cx="6019800" cy="4995585"/>
          </a:xfrm>
        </p:spPr>
        <p:txBody>
          <a:bodyPr vert="eaVert"/>
          <a:lstStyle>
            <a:lvl1pPr marL="342900" marR="0" indent="-342900" algn="l" defTabSz="457200" rtl="0" eaLnBrk="1" fontAlgn="auto" latinLnBrk="0" hangingPunct="1">
              <a:lnSpc>
                <a:spcPct val="100000"/>
              </a:lnSpc>
              <a:spcBef>
                <a:spcPct val="20000"/>
              </a:spcBef>
              <a:spcAft>
                <a:spcPts val="0"/>
              </a:spcAft>
              <a:buClr>
                <a:srgbClr val="002C54"/>
              </a:buClr>
              <a:buSzTx/>
              <a:buFont typeface="Wingdings" pitchFamily="2" charset="2"/>
              <a:buChar char="§"/>
              <a:tabLst/>
              <a:defRPr sz="2400"/>
            </a:lvl1pPr>
            <a:lvl2pPr marL="742950" marR="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sz="2000"/>
            </a:lvl2pPr>
            <a:lvl3pPr marL="1257300" marR="0" indent="-342900" algn="l" defTabSz="457200" rtl="0" eaLnBrk="1" fontAlgn="auto" latinLnBrk="0" hangingPunct="1">
              <a:lnSpc>
                <a:spcPct val="100000"/>
              </a:lnSpc>
              <a:spcBef>
                <a:spcPct val="20000"/>
              </a:spcBef>
              <a:spcAft>
                <a:spcPts val="0"/>
              </a:spcAft>
              <a:buClr>
                <a:srgbClr val="F9C51A"/>
              </a:buClr>
              <a:buSzTx/>
              <a:buFont typeface="Apple Symbols" panose="02000000000000000000" pitchFamily="2" charset="-79"/>
              <a:buChar char="≫"/>
              <a:tabLst/>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E257-1C38-3A4A-8615-CC132D91EB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F06DE1-01D6-0F4F-8CF7-CB76205481F5}"/>
              </a:ext>
            </a:extLst>
          </p:cNvPr>
          <p:cNvSpPr>
            <a:spLocks noGrp="1"/>
          </p:cNvSpPr>
          <p:nvPr>
            <p:ph type="dt" sz="half" idx="10"/>
          </p:nvPr>
        </p:nvSpPr>
        <p:spPr/>
        <p:txBody>
          <a:bodyPr/>
          <a:lstStyle/>
          <a:p>
            <a:fld id="{E4059634-5AA4-F94E-A8DB-69439DC0F0BA}" type="datetimeFigureOut">
              <a:rPr lang="en-US" smtClean="0"/>
              <a:t>12/8/2022</a:t>
            </a:fld>
            <a:endParaRPr lang="en-US" dirty="0"/>
          </a:p>
        </p:txBody>
      </p:sp>
      <p:sp>
        <p:nvSpPr>
          <p:cNvPr id="4" name="Footer Placeholder 3">
            <a:extLst>
              <a:ext uri="{FF2B5EF4-FFF2-40B4-BE49-F238E27FC236}">
                <a16:creationId xmlns:a16="http://schemas.microsoft.com/office/drawing/2014/main" id="{262768E4-723E-5649-A732-043FAC17C1B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1779B48-1949-804C-A4B7-1EA8AC506BA9}"/>
              </a:ext>
            </a:extLst>
          </p:cNvPr>
          <p:cNvSpPr>
            <a:spLocks noGrp="1"/>
          </p:cNvSpPr>
          <p:nvPr>
            <p:ph type="sldNum" sz="quarter" idx="12"/>
          </p:nvPr>
        </p:nvSpPr>
        <p:spPr/>
        <p:txBody>
          <a:bodyPr/>
          <a:lstStyle/>
          <a:p>
            <a:fld id="{9CAF9611-7A6F-B745-89CC-4FBE270A9568}" type="slidenum">
              <a:rPr lang="en-US" smtClean="0"/>
              <a:t>‹#›</a:t>
            </a:fld>
            <a:endParaRPr lang="en-US" dirty="0"/>
          </a:p>
        </p:txBody>
      </p:sp>
    </p:spTree>
    <p:extLst>
      <p:ext uri="{BB962C8B-B14F-4D97-AF65-F5344CB8AC3E}">
        <p14:creationId xmlns:p14="http://schemas.microsoft.com/office/powerpoint/2010/main" val="3554656460"/>
      </p:ext>
    </p:extLst>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E4059634-5AA4-F94E-A8DB-69439DC0F0BA}" type="datetimeFigureOut">
              <a:rPr lang="en-US" smtClean="0"/>
              <a:t>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059634-5AA4-F94E-A8DB-69439DC0F0BA}" type="datetimeFigureOut">
              <a:rPr lang="en-US" smtClean="0"/>
              <a:t>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2423773"/>
            <a:ext cx="4038600" cy="3702390"/>
          </a:xfrm>
        </p:spPr>
        <p:txBody>
          <a:bodyPr/>
          <a:lstStyle>
            <a:lvl1pPr>
              <a:defRPr sz="2400"/>
            </a:lvl1pPr>
            <a:lvl2pPr>
              <a:defRPr sz="22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Date Placeholder 4"/>
          <p:cNvSpPr>
            <a:spLocks noGrp="1"/>
          </p:cNvSpPr>
          <p:nvPr>
            <p:ph type="dt" sz="half" idx="10"/>
          </p:nvPr>
        </p:nvSpPr>
        <p:spPr/>
        <p:txBody>
          <a:bodyPr/>
          <a:lstStyle/>
          <a:p>
            <a:fld id="{E4059634-5AA4-F94E-A8DB-69439DC0F0BA}" type="datetimeFigureOut">
              <a:rPr lang="en-US" smtClean="0"/>
              <a:t>12/8/2022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04553"/>
            <a:ext cx="4040188"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04553"/>
            <a:ext cx="4041775" cy="38216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fld id="{E4059634-5AA4-F94E-A8DB-69439DC0F0BA}" type="datetimeFigureOut">
              <a:rPr lang="en-US" smtClean="0"/>
              <a:t>12/8/2022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059634-5AA4-F94E-A8DB-69439DC0F0BA}" type="datetimeFigureOut">
              <a:rPr lang="en-US" smtClean="0"/>
              <a:t>12/8/2022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59634-5AA4-F94E-A8DB-69439DC0F0BA}" type="datetimeFigureOut">
              <a:rPr lang="en-US" smtClean="0"/>
              <a:t>12/8/2022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00"/>
            <a:ext cx="3008313" cy="1162050"/>
          </a:xfrm>
        </p:spPr>
        <p:txBody>
          <a:bodyPr anchor="t"/>
          <a:lstStyle>
            <a:lvl1pPr algn="l">
              <a:defRPr sz="2400" b="1"/>
            </a:lvl1pPr>
          </a:lstStyle>
          <a:p>
            <a:r>
              <a:rPr lang="en-US"/>
              <a:t>Click to edit Master title style</a:t>
            </a:r>
          </a:p>
        </p:txBody>
      </p:sp>
      <p:sp>
        <p:nvSpPr>
          <p:cNvPr id="3" name="Content Placeholder 2"/>
          <p:cNvSpPr>
            <a:spLocks noGrp="1"/>
          </p:cNvSpPr>
          <p:nvPr>
            <p:ph idx="1"/>
          </p:nvPr>
        </p:nvSpPr>
        <p:spPr>
          <a:xfrm>
            <a:off x="3575050" y="1435100"/>
            <a:ext cx="5111750" cy="4691063"/>
          </a:xfrm>
        </p:spPr>
        <p:txBody>
          <a:bodyPr/>
          <a:lstStyle>
            <a:lvl1pPr>
              <a:defRPr sz="2400"/>
            </a:lvl1pPr>
            <a:lvl2pPr>
              <a:defRPr sz="20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0" y="2694802"/>
            <a:ext cx="3008313" cy="3431361"/>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059634-5AA4-F94E-A8DB-69439DC0F0BA}" type="datetimeFigureOut">
              <a:rPr lang="en-US" smtClean="0"/>
              <a:t>12/8/2022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AF9611-7A6F-B745-89CC-4FBE270A9568}"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61914"/>
            <a:ext cx="8229600" cy="74530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457200" y="2196790"/>
            <a:ext cx="8229600" cy="392937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059634-5AA4-F94E-A8DB-69439DC0F0BA}" type="datetimeFigureOut">
              <a:rPr lang="en-US" smtClean="0"/>
              <a:t>12/8/2022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F9611-7A6F-B745-89CC-4FBE270A9568}" type="slidenum">
              <a:rPr lang="en-US" smtClean="0"/>
              <a:t>‹#›</a:t>
            </a:fld>
            <a:endParaRPr lang="en-US" dirty="0"/>
          </a:p>
        </p:txBody>
      </p:sp>
      <p:pic>
        <p:nvPicPr>
          <p:cNvPr id="8" name="Picture 7" descr="Logo&#10;&#10;Description automatically generated">
            <a:extLst>
              <a:ext uri="{FF2B5EF4-FFF2-40B4-BE49-F238E27FC236}">
                <a16:creationId xmlns:a16="http://schemas.microsoft.com/office/drawing/2014/main" id="{3E8A552C-A0CD-CC43-AFA1-342DFB04773C}"/>
              </a:ext>
            </a:extLst>
          </p:cNvPr>
          <p:cNvPicPr>
            <a:picLocks noChangeAspect="1"/>
          </p:cNvPicPr>
          <p:nvPr userDrawn="1"/>
        </p:nvPicPr>
        <p:blipFill>
          <a:blip r:embed="rId15"/>
          <a:stretch>
            <a:fillRect/>
          </a:stretch>
        </p:blipFill>
        <p:spPr>
          <a:xfrm>
            <a:off x="217358" y="196486"/>
            <a:ext cx="715756" cy="74530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med" p14:dur="700" advTm="11633">
        <p:fade/>
      </p:transition>
    </mc:Choice>
    <mc:Fallback xmlns="">
      <p:transition spd="med" advTm="11633">
        <p:fade/>
      </p:transition>
    </mc:Fallback>
  </mc:AlternateContent>
  <p:txStyles>
    <p:titleStyle>
      <a:lvl1pPr algn="ctr" defTabSz="457200" rtl="0" eaLnBrk="1" latinLnBrk="0" hangingPunct="1">
        <a:spcBef>
          <a:spcPct val="0"/>
        </a:spcBef>
        <a:buNone/>
        <a:defRPr sz="3600" b="1" kern="1200">
          <a:solidFill>
            <a:schemeClr val="tx2"/>
          </a:solidFill>
          <a:latin typeface="Helvetica" pitchFamily="2" charset="0"/>
          <a:ea typeface="+mj-ea"/>
          <a:cs typeface="+mj-cs"/>
        </a:defRPr>
      </a:lvl1pPr>
    </p:titleStyle>
    <p:bodyStyle>
      <a:lvl1pPr marL="342900" indent="-342900" algn="l" defTabSz="457200" rtl="0" eaLnBrk="1" latinLnBrk="0" hangingPunct="1">
        <a:spcBef>
          <a:spcPct val="20000"/>
        </a:spcBef>
        <a:buClr>
          <a:schemeClr val="tx2"/>
        </a:buClr>
        <a:buFont typeface="Wingdings" pitchFamily="2" charset="2"/>
        <a:buChar char="§"/>
        <a:defRPr sz="2400" kern="1200">
          <a:solidFill>
            <a:schemeClr val="tx1"/>
          </a:solidFill>
          <a:latin typeface="Helvetica" pitchFamily="2"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Helvetica" pitchFamily="2" charset="0"/>
          <a:ea typeface="+mn-ea"/>
          <a:cs typeface="+mn-cs"/>
        </a:defRPr>
      </a:lvl2pPr>
      <a:lvl3pPr marL="1257300" indent="-342900" algn="l" defTabSz="457200" rtl="0" eaLnBrk="1" latinLnBrk="0" hangingPunct="1">
        <a:spcBef>
          <a:spcPct val="20000"/>
        </a:spcBef>
        <a:buClr>
          <a:schemeClr val="accent6"/>
        </a:buClr>
        <a:buFont typeface="Apple Symbols" panose="02000000000000000000" pitchFamily="2" charset="-79"/>
        <a:buChar char="≫"/>
        <a:defRPr sz="1800" kern="1200">
          <a:solidFill>
            <a:schemeClr val="tx1"/>
          </a:solidFill>
          <a:latin typeface="Helvetica" pitchFamily="2"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pitchFamily="2"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1.m4a"/><Relationship Id="rId7" Type="http://schemas.openxmlformats.org/officeDocument/2006/relationships/image" Target="../media/image21.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notesSlide" Target="../notesSlides/notesSlide11.xml"/><Relationship Id="rId10" Type="http://schemas.openxmlformats.org/officeDocument/2006/relationships/image" Target="../media/image23.png"/><Relationship Id="rId4" Type="http://schemas.openxmlformats.org/officeDocument/2006/relationships/slideLayout" Target="../slideLayouts/slideLayout3.xml"/><Relationship Id="rId9" Type="http://schemas.openxmlformats.org/officeDocument/2006/relationships/hyperlink" Target="mailto:edwardsample@outlook.com"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2.m4a"/><Relationship Id="rId7" Type="http://schemas.openxmlformats.org/officeDocument/2006/relationships/image" Target="../media/image21.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notesSlide" Target="../notesSlides/notesSlide12.xml"/><Relationship Id="rId10" Type="http://schemas.openxmlformats.org/officeDocument/2006/relationships/image" Target="../media/image23.png"/><Relationship Id="rId4" Type="http://schemas.openxmlformats.org/officeDocument/2006/relationships/slideLayout" Target="../slideLayouts/slideLayout3.xml"/><Relationship Id="rId9" Type="http://schemas.openxmlformats.org/officeDocument/2006/relationships/hyperlink" Target="mailto:edwardsample@outlook.com"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mailto:edwardsample@outlook.com" TargetMode="External"/><Relationship Id="rId13" Type="http://schemas.openxmlformats.org/officeDocument/2006/relationships/image" Target="../media/image28.png"/><Relationship Id="rId3" Type="http://schemas.openxmlformats.org/officeDocument/2006/relationships/audio" Target="../media/media13.m4a"/><Relationship Id="rId7" Type="http://schemas.openxmlformats.org/officeDocument/2006/relationships/image" Target="../media/image22.png"/><Relationship Id="rId12" Type="http://schemas.openxmlformats.org/officeDocument/2006/relationships/image" Target="../media/image27.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notesSlide" Target="../notesSlides/notesSlide13.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25.pn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4.m4a"/><Relationship Id="rId7" Type="http://schemas.openxmlformats.org/officeDocument/2006/relationships/image" Target="../media/image30.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22.png"/><Relationship Id="rId5" Type="http://schemas.openxmlformats.org/officeDocument/2006/relationships/notesSlide" Target="../notesSlides/notesSlide14.xml"/><Relationship Id="rId4" Type="http://schemas.openxmlformats.org/officeDocument/2006/relationships/slideLayout" Target="../slideLayouts/slideLayout3.xml"/><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15.m4a"/><Relationship Id="rId7" Type="http://schemas.openxmlformats.org/officeDocument/2006/relationships/hyperlink" Target="mailto:edwardsample@outlook.com" TargetMode="External"/><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notesSlide" Target="../notesSlides/notesSlide15.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17.m4a"/><Relationship Id="rId7" Type="http://schemas.openxmlformats.org/officeDocument/2006/relationships/hyperlink" Target="mailto:edwardsample@outlook.com" TargetMode="External"/><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notesSlide" Target="../notesSlides/notesSlide17.xml"/><Relationship Id="rId10" Type="http://schemas.openxmlformats.org/officeDocument/2006/relationships/image" Target="../media/image29.png"/><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18.m4a"/><Relationship Id="rId7" Type="http://schemas.openxmlformats.org/officeDocument/2006/relationships/hyperlink" Target="mailto:edwardsample@outlook.com" TargetMode="External"/><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21.png"/><Relationship Id="rId5" Type="http://schemas.openxmlformats.org/officeDocument/2006/relationships/notesSlide" Target="../notesSlides/notesSlide18.xml"/><Relationship Id="rId10" Type="http://schemas.openxmlformats.org/officeDocument/2006/relationships/image" Target="../media/image29.png"/><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media19.m4a"/><Relationship Id="rId7" Type="http://schemas.openxmlformats.org/officeDocument/2006/relationships/hyperlink" Target="mailto:edwardsample@outlook.com" TargetMode="External"/><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notesSlide" Target="../notesSlides/notesSlide19.xml"/><Relationship Id="rId10" Type="http://schemas.openxmlformats.org/officeDocument/2006/relationships/image" Target="../media/image29.png"/><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20.m4a"/><Relationship Id="rId7" Type="http://schemas.openxmlformats.org/officeDocument/2006/relationships/hyperlink" Target="mailto:edwardsample@outlook.com" TargetMode="External"/><Relationship Id="rId2" Type="http://schemas.microsoft.com/office/2007/relationships/media" Target="../media/media20.m4a"/><Relationship Id="rId1" Type="http://schemas.openxmlformats.org/officeDocument/2006/relationships/tags" Target="../tags/tag19.xml"/><Relationship Id="rId6" Type="http://schemas.openxmlformats.org/officeDocument/2006/relationships/image" Target="../media/image21.png"/><Relationship Id="rId11" Type="http://schemas.openxmlformats.org/officeDocument/2006/relationships/image" Target="../media/image29.png"/><Relationship Id="rId5" Type="http://schemas.openxmlformats.org/officeDocument/2006/relationships/notesSlide" Target="../notesSlides/notesSlide20.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media21.m4a"/><Relationship Id="rId7" Type="http://schemas.openxmlformats.org/officeDocument/2006/relationships/hyperlink" Target="mailto:edwardsample@outlook.com" TargetMode="External"/><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21.png"/><Relationship Id="rId5" Type="http://schemas.openxmlformats.org/officeDocument/2006/relationships/notesSlide" Target="../notesSlides/notesSlide21.xml"/><Relationship Id="rId10" Type="http://schemas.openxmlformats.org/officeDocument/2006/relationships/image" Target="../media/image29.png"/><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22.m4a"/><Relationship Id="rId7" Type="http://schemas.openxmlformats.org/officeDocument/2006/relationships/hyperlink" Target="mailto:edwardsample@outlook.com" TargetMode="External"/><Relationship Id="rId2" Type="http://schemas.microsoft.com/office/2007/relationships/media" Target="../media/media22.m4a"/><Relationship Id="rId1" Type="http://schemas.openxmlformats.org/officeDocument/2006/relationships/tags" Target="../tags/tag21.xml"/><Relationship Id="rId6" Type="http://schemas.openxmlformats.org/officeDocument/2006/relationships/image" Target="../media/image21.png"/><Relationship Id="rId11" Type="http://schemas.openxmlformats.org/officeDocument/2006/relationships/image" Target="../media/image29.png"/><Relationship Id="rId5" Type="http://schemas.openxmlformats.org/officeDocument/2006/relationships/notesSlide" Target="../notesSlides/notesSlide22.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23.m4a"/><Relationship Id="rId7" Type="http://schemas.openxmlformats.org/officeDocument/2006/relationships/hyperlink" Target="mailto:edwardsample@outlook.com" TargetMode="External"/><Relationship Id="rId2" Type="http://schemas.microsoft.com/office/2007/relationships/media" Target="../media/media23.m4a"/><Relationship Id="rId1" Type="http://schemas.openxmlformats.org/officeDocument/2006/relationships/tags" Target="../tags/tag22.xml"/><Relationship Id="rId6" Type="http://schemas.openxmlformats.org/officeDocument/2006/relationships/image" Target="../media/image21.png"/><Relationship Id="rId5" Type="http://schemas.openxmlformats.org/officeDocument/2006/relationships/notesSlide" Target="../notesSlides/notesSlide23.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media24.m4a"/><Relationship Id="rId7" Type="http://schemas.openxmlformats.org/officeDocument/2006/relationships/hyperlink" Target="mailto:edwardsample@outlook.com" TargetMode="External"/><Relationship Id="rId2" Type="http://schemas.microsoft.com/office/2007/relationships/media" Target="../media/media24.m4a"/><Relationship Id="rId1" Type="http://schemas.openxmlformats.org/officeDocument/2006/relationships/tags" Target="../tags/tag23.xml"/><Relationship Id="rId6" Type="http://schemas.openxmlformats.org/officeDocument/2006/relationships/image" Target="../media/image21.png"/><Relationship Id="rId11" Type="http://schemas.openxmlformats.org/officeDocument/2006/relationships/image" Target="../media/image29.png"/><Relationship Id="rId5" Type="http://schemas.openxmlformats.org/officeDocument/2006/relationships/notesSlide" Target="../notesSlides/notesSlide24.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25.m4a"/><Relationship Id="rId7" Type="http://schemas.openxmlformats.org/officeDocument/2006/relationships/image" Target="../media/image29.png"/><Relationship Id="rId2" Type="http://schemas.microsoft.com/office/2007/relationships/media" Target="../media/media25.m4a"/><Relationship Id="rId1" Type="http://schemas.openxmlformats.org/officeDocument/2006/relationships/tags" Target="../tags/tag24.xml"/><Relationship Id="rId6" Type="http://schemas.openxmlformats.org/officeDocument/2006/relationships/image" Target="../media/image4.png"/><Relationship Id="rId5" Type="http://schemas.openxmlformats.org/officeDocument/2006/relationships/notesSlide" Target="../notesSlides/notesSlide25.xml"/><Relationship Id="rId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6.m4a"/><Relationship Id="rId7" Type="http://schemas.openxmlformats.org/officeDocument/2006/relationships/image" Target="../media/image45.png"/><Relationship Id="rId2" Type="http://schemas.microsoft.com/office/2007/relationships/media" Target="../media/media26.m4a"/><Relationship Id="rId1" Type="http://schemas.openxmlformats.org/officeDocument/2006/relationships/tags" Target="../tags/tag25.xml"/><Relationship Id="rId6" Type="http://schemas.openxmlformats.org/officeDocument/2006/relationships/image" Target="../media/image44.png"/><Relationship Id="rId5" Type="http://schemas.openxmlformats.org/officeDocument/2006/relationships/notesSlide" Target="../notesSlides/notesSlide26.xml"/><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7.m4a"/><Relationship Id="rId7" Type="http://schemas.openxmlformats.org/officeDocument/2006/relationships/image" Target="../media/image46.png"/><Relationship Id="rId2" Type="http://schemas.microsoft.com/office/2007/relationships/media" Target="../media/media27.m4a"/><Relationship Id="rId1" Type="http://schemas.openxmlformats.org/officeDocument/2006/relationships/tags" Target="../tags/tag26.xml"/><Relationship Id="rId6" Type="http://schemas.openxmlformats.org/officeDocument/2006/relationships/image" Target="../media/image44.png"/><Relationship Id="rId5" Type="http://schemas.openxmlformats.org/officeDocument/2006/relationships/notesSlide" Target="../notesSlides/notesSlide27.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media28.m4a"/><Relationship Id="rId7" Type="http://schemas.openxmlformats.org/officeDocument/2006/relationships/image" Target="../media/image47.png"/><Relationship Id="rId2" Type="http://schemas.microsoft.com/office/2007/relationships/media" Target="../media/media28.m4a"/><Relationship Id="rId1" Type="http://schemas.openxmlformats.org/officeDocument/2006/relationships/tags" Target="../tags/tag27.xml"/><Relationship Id="rId6" Type="http://schemas.openxmlformats.org/officeDocument/2006/relationships/image" Target="../media/image44.png"/><Relationship Id="rId5" Type="http://schemas.openxmlformats.org/officeDocument/2006/relationships/notesSlide" Target="../notesSlides/notesSlide28.xml"/><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media29.m4a"/><Relationship Id="rId7" Type="http://schemas.openxmlformats.org/officeDocument/2006/relationships/hyperlink" Target="mailto:edwardsample@outlook.com" TargetMode="External"/><Relationship Id="rId2" Type="http://schemas.microsoft.com/office/2007/relationships/media" Target="../media/media29.m4a"/><Relationship Id="rId1" Type="http://schemas.openxmlformats.org/officeDocument/2006/relationships/tags" Target="../tags/tag28.xml"/><Relationship Id="rId6" Type="http://schemas.openxmlformats.org/officeDocument/2006/relationships/image" Target="../media/image21.png"/><Relationship Id="rId5" Type="http://schemas.openxmlformats.org/officeDocument/2006/relationships/notesSlide" Target="../notesSlides/notesSlide29.xml"/><Relationship Id="rId10" Type="http://schemas.openxmlformats.org/officeDocument/2006/relationships/image" Target="../media/image29.png"/><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0.m4a"/><Relationship Id="rId7" Type="http://schemas.openxmlformats.org/officeDocument/2006/relationships/image" Target="../media/image51.png"/><Relationship Id="rId2" Type="http://schemas.microsoft.com/office/2007/relationships/media" Target="../media/media30.m4a"/><Relationship Id="rId1" Type="http://schemas.openxmlformats.org/officeDocument/2006/relationships/tags" Target="../tags/tag29.xml"/><Relationship Id="rId6" Type="http://schemas.openxmlformats.org/officeDocument/2006/relationships/image" Target="../media/image50.png"/><Relationship Id="rId5" Type="http://schemas.openxmlformats.org/officeDocument/2006/relationships/notesSlide" Target="../notesSlides/notesSlide30.xml"/><Relationship Id="rId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32.m4a"/><Relationship Id="rId7" Type="http://schemas.openxmlformats.org/officeDocument/2006/relationships/image" Target="../media/image53.png"/><Relationship Id="rId2" Type="http://schemas.microsoft.com/office/2007/relationships/media" Target="../media/media32.m4a"/><Relationship Id="rId1" Type="http://schemas.openxmlformats.org/officeDocument/2006/relationships/tags" Target="../tags/tag30.xml"/><Relationship Id="rId6" Type="http://schemas.openxmlformats.org/officeDocument/2006/relationships/image" Target="../media/image52.png"/><Relationship Id="rId5" Type="http://schemas.openxmlformats.org/officeDocument/2006/relationships/notesSlide" Target="../notesSlides/notesSlide32.xml"/><Relationship Id="rId4" Type="http://schemas.openxmlformats.org/officeDocument/2006/relationships/slideLayout" Target="../slideLayouts/slideLayout3.xml"/><Relationship Id="rId9"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media33.m4a"/><Relationship Id="rId7" Type="http://schemas.openxmlformats.org/officeDocument/2006/relationships/image" Target="../media/image55.png"/><Relationship Id="rId12" Type="http://schemas.openxmlformats.org/officeDocument/2006/relationships/image" Target="../media/image58.png"/><Relationship Id="rId2" Type="http://schemas.microsoft.com/office/2007/relationships/media" Target="../media/media33.m4a"/><Relationship Id="rId1" Type="http://schemas.openxmlformats.org/officeDocument/2006/relationships/tags" Target="../tags/tag31.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notesSlide" Target="../notesSlides/notesSlide33.xml"/><Relationship Id="rId10" Type="http://schemas.openxmlformats.org/officeDocument/2006/relationships/image" Target="../media/image20.png"/><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7.png"/><Relationship Id="rId3" Type="http://schemas.openxmlformats.org/officeDocument/2006/relationships/audio" Target="../media/media34.m4a"/><Relationship Id="rId7" Type="http://schemas.openxmlformats.org/officeDocument/2006/relationships/image" Target="../media/image60.png"/><Relationship Id="rId12" Type="http://schemas.openxmlformats.org/officeDocument/2006/relationships/image" Target="../media/image64.png"/><Relationship Id="rId2" Type="http://schemas.microsoft.com/office/2007/relationships/media" Target="../media/media34.m4a"/><Relationship Id="rId1" Type="http://schemas.openxmlformats.org/officeDocument/2006/relationships/tags" Target="../tags/tag32.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notesSlide" Target="../notesSlides/notesSlide34.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7.png"/><Relationship Id="rId3" Type="http://schemas.openxmlformats.org/officeDocument/2006/relationships/audio" Target="../media/media35.m4a"/><Relationship Id="rId7" Type="http://schemas.openxmlformats.org/officeDocument/2006/relationships/image" Target="../media/image60.png"/><Relationship Id="rId12" Type="http://schemas.openxmlformats.org/officeDocument/2006/relationships/image" Target="../media/image64.png"/><Relationship Id="rId2" Type="http://schemas.microsoft.com/office/2007/relationships/media" Target="../media/media35.m4a"/><Relationship Id="rId1" Type="http://schemas.openxmlformats.org/officeDocument/2006/relationships/tags" Target="../tags/tag33.xml"/><Relationship Id="rId6" Type="http://schemas.openxmlformats.org/officeDocument/2006/relationships/image" Target="../media/image59.png"/><Relationship Id="rId11" Type="http://schemas.openxmlformats.org/officeDocument/2006/relationships/image" Target="../media/image65.png"/><Relationship Id="rId5" Type="http://schemas.openxmlformats.org/officeDocument/2006/relationships/notesSlide" Target="../notesSlides/notesSlide35.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media37.m4a"/><Relationship Id="rId7" Type="http://schemas.openxmlformats.org/officeDocument/2006/relationships/image" Target="../media/image66.png"/><Relationship Id="rId12" Type="http://schemas.openxmlformats.org/officeDocument/2006/relationships/image" Target="../media/image69.png"/><Relationship Id="rId2" Type="http://schemas.microsoft.com/office/2007/relationships/media" Target="../media/media37.m4a"/><Relationship Id="rId1" Type="http://schemas.openxmlformats.org/officeDocument/2006/relationships/tags" Target="../tags/tag34.xml"/><Relationship Id="rId6" Type="http://schemas.openxmlformats.org/officeDocument/2006/relationships/image" Target="../media/image13.png"/><Relationship Id="rId11" Type="http://schemas.openxmlformats.org/officeDocument/2006/relationships/image" Target="../media/image68.png"/><Relationship Id="rId5" Type="http://schemas.openxmlformats.org/officeDocument/2006/relationships/notesSlide" Target="../notesSlides/notesSlide37.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16.png"/></Relationships>
</file>

<file path=ppt/slides/_rels/slide3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38.m4a"/><Relationship Id="rId7" Type="http://schemas.openxmlformats.org/officeDocument/2006/relationships/image" Target="../media/image4.png"/><Relationship Id="rId2" Type="http://schemas.microsoft.com/office/2007/relationships/media" Target="../media/media38.m4a"/><Relationship Id="rId1" Type="http://schemas.openxmlformats.org/officeDocument/2006/relationships/tags" Target="../tags/tag35.xml"/><Relationship Id="rId6" Type="http://schemas.openxmlformats.org/officeDocument/2006/relationships/image" Target="../media/image70.png"/><Relationship Id="rId5" Type="http://schemas.openxmlformats.org/officeDocument/2006/relationships/notesSlide" Target="../notesSlides/notesSlide38.xml"/><Relationship Id="rId10" Type="http://schemas.openxmlformats.org/officeDocument/2006/relationships/image" Target="../media/image72.png"/><Relationship Id="rId4" Type="http://schemas.openxmlformats.org/officeDocument/2006/relationships/slideLayout" Target="../slideLayouts/slideLayout3.xml"/><Relationship Id="rId9"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4.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7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0.m4a"/><Relationship Id="rId7" Type="http://schemas.openxmlformats.org/officeDocument/2006/relationships/image" Target="../media/image76.png"/><Relationship Id="rId2" Type="http://schemas.microsoft.com/office/2007/relationships/media" Target="../media/media40.m4a"/><Relationship Id="rId1" Type="http://schemas.openxmlformats.org/officeDocument/2006/relationships/tags" Target="../tags/tag36.xml"/><Relationship Id="rId6" Type="http://schemas.openxmlformats.org/officeDocument/2006/relationships/image" Target="../media/image75.png"/><Relationship Id="rId5" Type="http://schemas.openxmlformats.org/officeDocument/2006/relationships/notesSlide" Target="../notesSlides/notesSlide40.xml"/><Relationship Id="rId4" Type="http://schemas.openxmlformats.org/officeDocument/2006/relationships/slideLayout" Target="../slideLayouts/slideLayout3.xml"/><Relationship Id="rId9" Type="http://schemas.openxmlformats.org/officeDocument/2006/relationships/image" Target="../media/image77.png"/></Relationships>
</file>

<file path=ppt/slides/_rels/slide4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media41.m4a"/><Relationship Id="rId7" Type="http://schemas.openxmlformats.org/officeDocument/2006/relationships/image" Target="../media/image76.png"/><Relationship Id="rId2" Type="http://schemas.microsoft.com/office/2007/relationships/media" Target="../media/media41.m4a"/><Relationship Id="rId1" Type="http://schemas.openxmlformats.org/officeDocument/2006/relationships/tags" Target="../tags/tag37.xml"/><Relationship Id="rId6" Type="http://schemas.openxmlformats.org/officeDocument/2006/relationships/image" Target="../media/image75.png"/><Relationship Id="rId5" Type="http://schemas.openxmlformats.org/officeDocument/2006/relationships/notesSlide" Target="../notesSlides/notesSlide41.xml"/><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3.xml"/><Relationship Id="rId7" Type="http://schemas.openxmlformats.org/officeDocument/2006/relationships/image" Target="../media/image16.png"/><Relationship Id="rId12" Type="http://schemas.openxmlformats.org/officeDocument/2006/relationships/image" Target="../media/image8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70.png"/><Relationship Id="rId11" Type="http://schemas.openxmlformats.org/officeDocument/2006/relationships/image" Target="../media/image4.png"/><Relationship Id="rId5" Type="http://schemas.openxmlformats.org/officeDocument/2006/relationships/image" Target="../media/image79.png"/><Relationship Id="rId10" Type="http://schemas.openxmlformats.org/officeDocument/2006/relationships/image" Target="../media/image82.png"/><Relationship Id="rId4" Type="http://schemas.openxmlformats.org/officeDocument/2006/relationships/notesSlide" Target="../notesSlides/notesSlide42.xml"/><Relationship Id="rId9" Type="http://schemas.openxmlformats.org/officeDocument/2006/relationships/image" Target="../media/image81.png"/></Relationships>
</file>

<file path=ppt/slides/_rels/slide4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85.png"/><Relationship Id="rId3" Type="http://schemas.openxmlformats.org/officeDocument/2006/relationships/audio" Target="../media/media43.m4a"/><Relationship Id="rId7" Type="http://schemas.openxmlformats.org/officeDocument/2006/relationships/image" Target="../media/image70.png"/><Relationship Id="rId12" Type="http://schemas.openxmlformats.org/officeDocument/2006/relationships/image" Target="../media/image84.png"/><Relationship Id="rId2" Type="http://schemas.microsoft.com/office/2007/relationships/media" Target="../media/media43.m4a"/><Relationship Id="rId16" Type="http://schemas.openxmlformats.org/officeDocument/2006/relationships/image" Target="../media/image83.png"/><Relationship Id="rId1" Type="http://schemas.openxmlformats.org/officeDocument/2006/relationships/tags" Target="../tags/tag38.xml"/><Relationship Id="rId6" Type="http://schemas.openxmlformats.org/officeDocument/2006/relationships/image" Target="../media/image79.png"/><Relationship Id="rId11" Type="http://schemas.openxmlformats.org/officeDocument/2006/relationships/image" Target="../media/image82.png"/><Relationship Id="rId5" Type="http://schemas.openxmlformats.org/officeDocument/2006/relationships/notesSlide" Target="../notesSlides/notesSlide43.xml"/><Relationship Id="rId15" Type="http://schemas.openxmlformats.org/officeDocument/2006/relationships/image" Target="../media/image4.png"/><Relationship Id="rId10" Type="http://schemas.openxmlformats.org/officeDocument/2006/relationships/image" Target="../media/image81.png"/><Relationship Id="rId4" Type="http://schemas.openxmlformats.org/officeDocument/2006/relationships/slideLayout" Target="../slideLayouts/slideLayout3.xml"/><Relationship Id="rId9" Type="http://schemas.openxmlformats.org/officeDocument/2006/relationships/image" Target="../media/image80.png"/><Relationship Id="rId14"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70.png"/><Relationship Id="rId11" Type="http://schemas.openxmlformats.org/officeDocument/2006/relationships/image" Target="../media/image89.png"/><Relationship Id="rId5" Type="http://schemas.openxmlformats.org/officeDocument/2006/relationships/image" Target="../media/image79.png"/><Relationship Id="rId10" Type="http://schemas.openxmlformats.org/officeDocument/2006/relationships/image" Target="../media/image88.png"/><Relationship Id="rId4" Type="http://schemas.openxmlformats.org/officeDocument/2006/relationships/notesSlide" Target="../notesSlides/notesSlide44.xml"/><Relationship Id="rId9" Type="http://schemas.openxmlformats.org/officeDocument/2006/relationships/image" Target="../media/image87.png"/></Relationships>
</file>

<file path=ppt/slides/_rels/slide4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media45.m4a"/><Relationship Id="rId7" Type="http://schemas.openxmlformats.org/officeDocument/2006/relationships/image" Target="../media/image90.png"/><Relationship Id="rId2" Type="http://schemas.microsoft.com/office/2007/relationships/media" Target="../media/media45.m4a"/><Relationship Id="rId1" Type="http://schemas.openxmlformats.org/officeDocument/2006/relationships/tags" Target="../tags/tag39.xml"/><Relationship Id="rId6" Type="http://schemas.openxmlformats.org/officeDocument/2006/relationships/image" Target="../media/image4.png"/><Relationship Id="rId5" Type="http://schemas.openxmlformats.org/officeDocument/2006/relationships/notesSlide" Target="../notesSlides/notesSlide45.xml"/><Relationship Id="rId10" Type="http://schemas.openxmlformats.org/officeDocument/2006/relationships/image" Target="../media/image93.png"/><Relationship Id="rId4" Type="http://schemas.openxmlformats.org/officeDocument/2006/relationships/slideLayout" Target="../slideLayouts/slideLayout3.xml"/><Relationship Id="rId9" Type="http://schemas.openxmlformats.org/officeDocument/2006/relationships/image" Target="../media/image92.png"/></Relationships>
</file>

<file path=ppt/slides/_rels/slide4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media46.m4a"/><Relationship Id="rId7" Type="http://schemas.openxmlformats.org/officeDocument/2006/relationships/image" Target="../media/image90.png"/><Relationship Id="rId2" Type="http://schemas.microsoft.com/office/2007/relationships/media" Target="../media/media46.m4a"/><Relationship Id="rId1" Type="http://schemas.openxmlformats.org/officeDocument/2006/relationships/tags" Target="../tags/tag40.xml"/><Relationship Id="rId6" Type="http://schemas.openxmlformats.org/officeDocument/2006/relationships/image" Target="../media/image4.png"/><Relationship Id="rId5" Type="http://schemas.openxmlformats.org/officeDocument/2006/relationships/notesSlide" Target="../notesSlides/notesSlide46.xml"/><Relationship Id="rId10" Type="http://schemas.openxmlformats.org/officeDocument/2006/relationships/image" Target="../media/image93.png"/><Relationship Id="rId4" Type="http://schemas.openxmlformats.org/officeDocument/2006/relationships/slideLayout" Target="../slideLayouts/slideLayout3.xml"/><Relationship Id="rId9" Type="http://schemas.openxmlformats.org/officeDocument/2006/relationships/image" Target="../media/image92.png"/></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7" Type="http://schemas.openxmlformats.org/officeDocument/2006/relationships/image" Target="../media/image4.png"/><Relationship Id="rId2" Type="http://schemas.microsoft.com/office/2007/relationships/media" Target="../media/media47.m4a"/><Relationship Id="rId1" Type="http://schemas.openxmlformats.org/officeDocument/2006/relationships/tags" Target="../tags/tag41.xml"/><Relationship Id="rId6" Type="http://schemas.openxmlformats.org/officeDocument/2006/relationships/image" Target="../media/image94.png"/><Relationship Id="rId5" Type="http://schemas.openxmlformats.org/officeDocument/2006/relationships/notesSlide" Target="../notesSlides/notesSlide47.xml"/><Relationship Id="rId4"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audio" Target="../media/media48.m4a"/><Relationship Id="rId7" Type="http://schemas.openxmlformats.org/officeDocument/2006/relationships/image" Target="../media/image96.png"/><Relationship Id="rId2" Type="http://schemas.microsoft.com/office/2007/relationships/media" Target="../media/media48.m4a"/><Relationship Id="rId1" Type="http://schemas.openxmlformats.org/officeDocument/2006/relationships/tags" Target="../tags/tag42.xml"/><Relationship Id="rId6" Type="http://schemas.openxmlformats.org/officeDocument/2006/relationships/image" Target="../media/image95.png"/><Relationship Id="rId5" Type="http://schemas.openxmlformats.org/officeDocument/2006/relationships/notesSlide" Target="../notesSlides/notesSlide48.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98.png"/></Relationships>
</file>

<file path=ppt/slides/_rels/slide4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audio" Target="../media/media49.m4a"/><Relationship Id="rId7" Type="http://schemas.openxmlformats.org/officeDocument/2006/relationships/image" Target="../media/image4.png"/><Relationship Id="rId2" Type="http://schemas.microsoft.com/office/2007/relationships/media" Target="../media/media49.m4a"/><Relationship Id="rId1" Type="http://schemas.openxmlformats.org/officeDocument/2006/relationships/tags" Target="../tags/tag43.xml"/><Relationship Id="rId6" Type="http://schemas.openxmlformats.org/officeDocument/2006/relationships/image" Target="../media/image99.png"/><Relationship Id="rId5" Type="http://schemas.openxmlformats.org/officeDocument/2006/relationships/notesSlide" Target="../notesSlides/notesSlide49.xml"/><Relationship Id="rId4" Type="http://schemas.openxmlformats.org/officeDocument/2006/relationships/slideLayout" Target="../slideLayouts/slideLayout3.xml"/><Relationship Id="rId9" Type="http://schemas.openxmlformats.org/officeDocument/2006/relationships/image" Target="../media/image101.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5.m4a"/><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media51.m4a"/><Relationship Id="rId7" Type="http://schemas.openxmlformats.org/officeDocument/2006/relationships/image" Target="../media/image91.png"/><Relationship Id="rId2" Type="http://schemas.microsoft.com/office/2007/relationships/media" Target="../media/media51.m4a"/><Relationship Id="rId1" Type="http://schemas.openxmlformats.org/officeDocument/2006/relationships/tags" Target="../tags/tag44.xml"/><Relationship Id="rId6" Type="http://schemas.openxmlformats.org/officeDocument/2006/relationships/image" Target="../media/image90.png"/><Relationship Id="rId5" Type="http://schemas.openxmlformats.org/officeDocument/2006/relationships/notesSlide" Target="../notesSlides/notesSlide51.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93.png"/></Relationships>
</file>

<file path=ppt/slides/_rels/slide5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media52.m4a"/><Relationship Id="rId7" Type="http://schemas.openxmlformats.org/officeDocument/2006/relationships/image" Target="../media/image105.png"/><Relationship Id="rId2" Type="http://schemas.microsoft.com/office/2007/relationships/media" Target="../media/media52.m4a"/><Relationship Id="rId1" Type="http://schemas.openxmlformats.org/officeDocument/2006/relationships/tags" Target="../tags/tag45.xml"/><Relationship Id="rId6" Type="http://schemas.openxmlformats.org/officeDocument/2006/relationships/image" Target="../media/image104.png"/><Relationship Id="rId11" Type="http://schemas.openxmlformats.org/officeDocument/2006/relationships/image" Target="../media/image4.png"/><Relationship Id="rId5" Type="http://schemas.openxmlformats.org/officeDocument/2006/relationships/notesSlide" Target="../notesSlides/notesSlide52.xml"/><Relationship Id="rId10" Type="http://schemas.openxmlformats.org/officeDocument/2006/relationships/image" Target="../media/image108.png"/><Relationship Id="rId4" Type="http://schemas.openxmlformats.org/officeDocument/2006/relationships/slideLayout" Target="../slideLayouts/slideLayout3.xml"/><Relationship Id="rId9" Type="http://schemas.openxmlformats.org/officeDocument/2006/relationships/image" Target="../media/image107.png"/></Relationships>
</file>

<file path=ppt/slides/_rels/slide5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audio" Target="../media/media53.m4a"/><Relationship Id="rId7" Type="http://schemas.openxmlformats.org/officeDocument/2006/relationships/image" Target="../media/image109.png"/><Relationship Id="rId2" Type="http://schemas.microsoft.com/office/2007/relationships/media" Target="../media/media53.m4a"/><Relationship Id="rId1" Type="http://schemas.openxmlformats.org/officeDocument/2006/relationships/tags" Target="../tags/tag46.xml"/><Relationship Id="rId6" Type="http://schemas.openxmlformats.org/officeDocument/2006/relationships/image" Target="../media/image105.png"/><Relationship Id="rId5" Type="http://schemas.openxmlformats.org/officeDocument/2006/relationships/notesSlide" Target="../notesSlides/notesSlide53.xml"/><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audio" Target="../media/media54.m4a"/><Relationship Id="rId7" Type="http://schemas.openxmlformats.org/officeDocument/2006/relationships/image" Target="../media/image111.png"/><Relationship Id="rId2" Type="http://schemas.microsoft.com/office/2007/relationships/media" Target="../media/media54.m4a"/><Relationship Id="rId1" Type="http://schemas.openxmlformats.org/officeDocument/2006/relationships/tags" Target="../tags/tag47.xml"/><Relationship Id="rId6" Type="http://schemas.openxmlformats.org/officeDocument/2006/relationships/image" Target="../media/image4.png"/><Relationship Id="rId5" Type="http://schemas.openxmlformats.org/officeDocument/2006/relationships/notesSlide" Target="../notesSlides/notesSlide54.xml"/><Relationship Id="rId4"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55.m4a"/><Relationship Id="rId7" Type="http://schemas.openxmlformats.org/officeDocument/2006/relationships/image" Target="../media/image91.png"/><Relationship Id="rId2" Type="http://schemas.microsoft.com/office/2007/relationships/media" Target="../media/media55.m4a"/><Relationship Id="rId1" Type="http://schemas.openxmlformats.org/officeDocument/2006/relationships/tags" Target="../tags/tag48.xml"/><Relationship Id="rId6" Type="http://schemas.openxmlformats.org/officeDocument/2006/relationships/image" Target="../media/image90.png"/><Relationship Id="rId5" Type="http://schemas.openxmlformats.org/officeDocument/2006/relationships/notesSlide" Target="../notesSlides/notesSlide55.xml"/><Relationship Id="rId10" Type="http://schemas.openxmlformats.org/officeDocument/2006/relationships/image" Target="../media/image93.png"/><Relationship Id="rId4" Type="http://schemas.openxmlformats.org/officeDocument/2006/relationships/slideLayout" Target="../slideLayouts/slideLayout3.xml"/><Relationship Id="rId9" Type="http://schemas.openxmlformats.org/officeDocument/2006/relationships/image" Target="../media/image92.png"/></Relationships>
</file>

<file path=ppt/slides/_rels/slide5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audio" Target="../media/media56.m4a"/><Relationship Id="rId7" Type="http://schemas.openxmlformats.org/officeDocument/2006/relationships/image" Target="../media/image114.png"/><Relationship Id="rId2" Type="http://schemas.microsoft.com/office/2007/relationships/media" Target="../media/media56.m4a"/><Relationship Id="rId1" Type="http://schemas.openxmlformats.org/officeDocument/2006/relationships/tags" Target="../tags/tag49.xml"/><Relationship Id="rId6" Type="http://schemas.openxmlformats.org/officeDocument/2006/relationships/image" Target="../media/image113.png"/><Relationship Id="rId5" Type="http://schemas.openxmlformats.org/officeDocument/2006/relationships/notesSlide" Target="../notesSlides/notesSlide56.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116.png"/></Relationships>
</file>

<file path=ppt/slides/_rels/slide5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57.m4a"/><Relationship Id="rId7" Type="http://schemas.openxmlformats.org/officeDocument/2006/relationships/image" Target="../media/image91.png"/><Relationship Id="rId2" Type="http://schemas.microsoft.com/office/2007/relationships/media" Target="../media/media57.m4a"/><Relationship Id="rId1" Type="http://schemas.openxmlformats.org/officeDocument/2006/relationships/tags" Target="../tags/tag50.xml"/><Relationship Id="rId6" Type="http://schemas.openxmlformats.org/officeDocument/2006/relationships/image" Target="../media/image90.png"/><Relationship Id="rId11" Type="http://schemas.openxmlformats.org/officeDocument/2006/relationships/comments" Target="../comments/comment1.xml"/><Relationship Id="rId5" Type="http://schemas.openxmlformats.org/officeDocument/2006/relationships/notesSlide" Target="../notesSlides/notesSlide57.xml"/><Relationship Id="rId10" Type="http://schemas.openxmlformats.org/officeDocument/2006/relationships/image" Target="../media/image93.png"/><Relationship Id="rId4" Type="http://schemas.openxmlformats.org/officeDocument/2006/relationships/slideLayout" Target="../slideLayouts/slideLayout3.xml"/><Relationship Id="rId9" Type="http://schemas.openxmlformats.org/officeDocument/2006/relationships/image" Target="../media/image92.png"/></Relationships>
</file>

<file path=ppt/slides/_rels/slide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58.m4a"/><Relationship Id="rId7" Type="http://schemas.openxmlformats.org/officeDocument/2006/relationships/image" Target="../media/image118.png"/><Relationship Id="rId2" Type="http://schemas.microsoft.com/office/2007/relationships/media" Target="../media/media58.m4a"/><Relationship Id="rId1" Type="http://schemas.openxmlformats.org/officeDocument/2006/relationships/tags" Target="../tags/tag51.xml"/><Relationship Id="rId6" Type="http://schemas.openxmlformats.org/officeDocument/2006/relationships/image" Target="../media/image117.png"/><Relationship Id="rId5" Type="http://schemas.openxmlformats.org/officeDocument/2006/relationships/notesSlide" Target="../notesSlides/notesSlide58.xml"/><Relationship Id="rId4"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audio" Target="../media/media59.m4a"/><Relationship Id="rId7" Type="http://schemas.openxmlformats.org/officeDocument/2006/relationships/image" Target="../media/image4.png"/><Relationship Id="rId2" Type="http://schemas.microsoft.com/office/2007/relationships/media" Target="../media/media59.m4a"/><Relationship Id="rId1" Type="http://schemas.openxmlformats.org/officeDocument/2006/relationships/tags" Target="../tags/tag52.xml"/><Relationship Id="rId6" Type="http://schemas.openxmlformats.org/officeDocument/2006/relationships/image" Target="../media/image119.png"/><Relationship Id="rId5" Type="http://schemas.openxmlformats.org/officeDocument/2006/relationships/notesSlide" Target="../notesSlides/notesSlide59.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3.xml"/><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audio" Target="../media/media60.m4a"/><Relationship Id="rId7" Type="http://schemas.openxmlformats.org/officeDocument/2006/relationships/image" Target="../media/image4.png"/><Relationship Id="rId2" Type="http://schemas.microsoft.com/office/2007/relationships/media" Target="../media/media60.m4a"/><Relationship Id="rId1" Type="http://schemas.openxmlformats.org/officeDocument/2006/relationships/tags" Target="../tags/tag53.xml"/><Relationship Id="rId6" Type="http://schemas.openxmlformats.org/officeDocument/2006/relationships/image" Target="../media/image119.png"/><Relationship Id="rId5" Type="http://schemas.openxmlformats.org/officeDocument/2006/relationships/notesSlide" Target="../notesSlides/notesSlide60.xml"/><Relationship Id="rId4"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61.m4a"/><Relationship Id="rId7" Type="http://schemas.openxmlformats.org/officeDocument/2006/relationships/image" Target="../media/image91.png"/><Relationship Id="rId2" Type="http://schemas.microsoft.com/office/2007/relationships/media" Target="../media/media61.m4a"/><Relationship Id="rId1" Type="http://schemas.openxmlformats.org/officeDocument/2006/relationships/tags" Target="../tags/tag54.xml"/><Relationship Id="rId6" Type="http://schemas.openxmlformats.org/officeDocument/2006/relationships/image" Target="../media/image90.png"/><Relationship Id="rId11" Type="http://schemas.openxmlformats.org/officeDocument/2006/relationships/image" Target="../media/image93.png"/><Relationship Id="rId5" Type="http://schemas.openxmlformats.org/officeDocument/2006/relationships/notesSlide" Target="../notesSlides/notesSlide61.xml"/><Relationship Id="rId10" Type="http://schemas.openxmlformats.org/officeDocument/2006/relationships/image" Target="../media/image120.png"/><Relationship Id="rId4" Type="http://schemas.openxmlformats.org/officeDocument/2006/relationships/slideLayout" Target="../slideLayouts/slideLayout3.xml"/><Relationship Id="rId9" Type="http://schemas.openxmlformats.org/officeDocument/2006/relationships/image" Target="../media/image92.png"/></Relationships>
</file>

<file path=ppt/slides/_rels/slide6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audio" Target="../media/media62.m4a"/><Relationship Id="rId7" Type="http://schemas.openxmlformats.org/officeDocument/2006/relationships/image" Target="../media/image122.png"/><Relationship Id="rId2" Type="http://schemas.microsoft.com/office/2007/relationships/media" Target="../media/media62.m4a"/><Relationship Id="rId1" Type="http://schemas.openxmlformats.org/officeDocument/2006/relationships/tags" Target="../tags/tag55.xml"/><Relationship Id="rId6" Type="http://schemas.openxmlformats.org/officeDocument/2006/relationships/image" Target="../media/image121.png"/><Relationship Id="rId5" Type="http://schemas.openxmlformats.org/officeDocument/2006/relationships/notesSlide" Target="../notesSlides/notesSlide62.xml"/><Relationship Id="rId4" Type="http://schemas.openxmlformats.org/officeDocument/2006/relationships/slideLayout" Target="../slideLayouts/slideLayout3.xml"/><Relationship Id="rId9" Type="http://schemas.openxmlformats.org/officeDocument/2006/relationships/image" Target="../media/image4.png"/></Relationships>
</file>

<file path=ppt/slides/_rels/slide6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media63.m4a"/><Relationship Id="rId7" Type="http://schemas.openxmlformats.org/officeDocument/2006/relationships/image" Target="../media/image90.png"/><Relationship Id="rId2" Type="http://schemas.microsoft.com/office/2007/relationships/media" Target="../media/media63.m4a"/><Relationship Id="rId1" Type="http://schemas.openxmlformats.org/officeDocument/2006/relationships/tags" Target="../tags/tag56.xml"/><Relationship Id="rId6" Type="http://schemas.openxmlformats.org/officeDocument/2006/relationships/image" Target="../media/image4.png"/><Relationship Id="rId5" Type="http://schemas.openxmlformats.org/officeDocument/2006/relationships/notesSlide" Target="../notesSlides/notesSlide63.xml"/><Relationship Id="rId10" Type="http://schemas.openxmlformats.org/officeDocument/2006/relationships/image" Target="../media/image93.png"/><Relationship Id="rId4" Type="http://schemas.openxmlformats.org/officeDocument/2006/relationships/slideLayout" Target="../slideLayouts/slideLayout3.xml"/><Relationship Id="rId9" Type="http://schemas.openxmlformats.org/officeDocument/2006/relationships/image" Target="../media/image92.png"/></Relationships>
</file>

<file path=ppt/slides/_rels/slide6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notesSlide" Target="../notesSlides/notesSlide64.xml"/><Relationship Id="rId7" Type="http://schemas.openxmlformats.org/officeDocument/2006/relationships/image" Target="../media/image126.png"/><Relationship Id="rId2" Type="http://schemas.openxmlformats.org/officeDocument/2006/relationships/slideLayout" Target="../slideLayouts/slideLayout3.xml"/><Relationship Id="rId1" Type="http://schemas.openxmlformats.org/officeDocument/2006/relationships/tags" Target="../tags/tag5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6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audio" Target="../media/media64.m4a"/><Relationship Id="rId7" Type="http://schemas.openxmlformats.org/officeDocument/2006/relationships/image" Target="../media/image4.png"/><Relationship Id="rId2" Type="http://schemas.microsoft.com/office/2007/relationships/media" Target="../media/media64.m4a"/><Relationship Id="rId1" Type="http://schemas.openxmlformats.org/officeDocument/2006/relationships/tags" Target="../tags/tag58.xml"/><Relationship Id="rId6" Type="http://schemas.openxmlformats.org/officeDocument/2006/relationships/image" Target="../media/image129.png"/><Relationship Id="rId5" Type="http://schemas.openxmlformats.org/officeDocument/2006/relationships/notesSlide" Target="../notesSlides/notesSlide65.xml"/><Relationship Id="rId4" Type="http://schemas.openxmlformats.org/officeDocument/2006/relationships/slideLayout" Target="../slideLayouts/slideLayout3.xml"/><Relationship Id="rId9" Type="http://schemas.openxmlformats.org/officeDocument/2006/relationships/image" Target="../media/image131.png"/></Relationships>
</file>

<file path=ppt/slides/_rels/slide6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media65.m4a"/><Relationship Id="rId7" Type="http://schemas.openxmlformats.org/officeDocument/2006/relationships/image" Target="../media/image90.png"/><Relationship Id="rId2" Type="http://schemas.microsoft.com/office/2007/relationships/media" Target="../media/media65.m4a"/><Relationship Id="rId1" Type="http://schemas.openxmlformats.org/officeDocument/2006/relationships/tags" Target="../tags/tag59.xml"/><Relationship Id="rId6" Type="http://schemas.openxmlformats.org/officeDocument/2006/relationships/image" Target="../media/image4.png"/><Relationship Id="rId11" Type="http://schemas.openxmlformats.org/officeDocument/2006/relationships/comments" Target="../comments/comment2.xml"/><Relationship Id="rId5" Type="http://schemas.openxmlformats.org/officeDocument/2006/relationships/notesSlide" Target="../notesSlides/notesSlide66.xml"/><Relationship Id="rId10" Type="http://schemas.openxmlformats.org/officeDocument/2006/relationships/image" Target="../media/image93.png"/><Relationship Id="rId4" Type="http://schemas.openxmlformats.org/officeDocument/2006/relationships/slideLayout" Target="../slideLayouts/slideLayout3.xml"/><Relationship Id="rId9" Type="http://schemas.openxmlformats.org/officeDocument/2006/relationships/image" Target="../media/image92.png"/></Relationships>
</file>

<file path=ppt/slides/_rels/slide6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audio" Target="../media/media66.m4a"/><Relationship Id="rId7" Type="http://schemas.openxmlformats.org/officeDocument/2006/relationships/image" Target="../media/image133.png"/><Relationship Id="rId2" Type="http://schemas.microsoft.com/office/2007/relationships/media" Target="../media/media66.m4a"/><Relationship Id="rId1" Type="http://schemas.openxmlformats.org/officeDocument/2006/relationships/tags" Target="../tags/tag60.xml"/><Relationship Id="rId6" Type="http://schemas.openxmlformats.org/officeDocument/2006/relationships/image" Target="../media/image132.png"/><Relationship Id="rId5" Type="http://schemas.openxmlformats.org/officeDocument/2006/relationships/notesSlide" Target="../notesSlides/notesSlide67.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135.png"/></Relationships>
</file>

<file path=ppt/slides/_rels/slide68.xml.rels><?xml version="1.0" encoding="UTF-8" standalone="yes"?>
<Relationships xmlns="http://schemas.openxmlformats.org/package/2006/relationships"><Relationship Id="rId3" Type="http://schemas.openxmlformats.org/officeDocument/2006/relationships/audio" Target="../media/media67.m4a"/><Relationship Id="rId7" Type="http://schemas.openxmlformats.org/officeDocument/2006/relationships/image" Target="../media/image4.png"/><Relationship Id="rId2" Type="http://schemas.microsoft.com/office/2007/relationships/media" Target="../media/media67.m4a"/><Relationship Id="rId1" Type="http://schemas.openxmlformats.org/officeDocument/2006/relationships/tags" Target="../tags/tag61.xml"/><Relationship Id="rId6" Type="http://schemas.openxmlformats.org/officeDocument/2006/relationships/image" Target="../media/image136.png"/><Relationship Id="rId5" Type="http://schemas.openxmlformats.org/officeDocument/2006/relationships/notesSlide" Target="../notesSlides/notesSlide68.xml"/><Relationship Id="rId4"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4.png"/><Relationship Id="rId5" Type="http://schemas.openxmlformats.org/officeDocument/2006/relationships/image" Target="../media/image137.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7.m4a"/><Relationship Id="rId7" Type="http://schemas.openxmlformats.org/officeDocument/2006/relationships/image" Target="../media/image10.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4.png"/><Relationship Id="rId5" Type="http://schemas.openxmlformats.org/officeDocument/2006/relationships/notesSlide" Target="../notesSlides/notesSlide7.xml"/><Relationship Id="rId10" Type="http://schemas.openxmlformats.org/officeDocument/2006/relationships/image" Target="../media/image12.png"/><Relationship Id="rId4" Type="http://schemas.openxmlformats.org/officeDocument/2006/relationships/slideLayout" Target="../slideLayouts/slideLayout3.xml"/><Relationship Id="rId9"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4.png"/><Relationship Id="rId5" Type="http://schemas.openxmlformats.org/officeDocument/2006/relationships/hyperlink" Target="mailto:mylegion@legion.org" TargetMode="External"/><Relationship Id="rId4"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8.m4a"/><Relationship Id="rId7" Type="http://schemas.openxmlformats.org/officeDocument/2006/relationships/image" Target="../media/image14.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notesSlide" Target="../notesSlides/notesSlide8.xml"/><Relationship Id="rId10" Type="http://schemas.openxmlformats.org/officeDocument/2006/relationships/image" Target="../media/image4.png"/><Relationship Id="rId4" Type="http://schemas.openxmlformats.org/officeDocument/2006/relationships/slideLayout" Target="../slideLayouts/slideLayout3.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9.m4a"/><Relationship Id="rId7" Type="http://schemas.openxmlformats.org/officeDocument/2006/relationships/image" Target="../media/image19.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notesSlide" Target="../notesSlides/notesSlide9.xml"/><Relationship Id="rId4" Type="http://schemas.openxmlformats.org/officeDocument/2006/relationships/slideLayout" Target="../slideLayouts/slideLayout3.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34566"/>
            <a:ext cx="7772400" cy="1470025"/>
          </a:xfrm>
        </p:spPr>
        <p:txBody>
          <a:bodyPr/>
          <a:lstStyle/>
          <a:p>
            <a:r>
              <a:rPr lang="en-US" dirty="0"/>
              <a:t>MyLegion.org</a:t>
            </a:r>
          </a:p>
        </p:txBody>
      </p:sp>
      <p:sp>
        <p:nvSpPr>
          <p:cNvPr id="3" name="Subtitle 2"/>
          <p:cNvSpPr>
            <a:spLocks noGrp="1"/>
          </p:cNvSpPr>
          <p:nvPr>
            <p:ph type="subTitle" idx="1"/>
          </p:nvPr>
        </p:nvSpPr>
        <p:spPr>
          <a:xfrm>
            <a:off x="449705" y="2830018"/>
            <a:ext cx="8541895" cy="3289300"/>
          </a:xfrm>
        </p:spPr>
        <p:txBody>
          <a:bodyPr/>
          <a:lstStyle/>
          <a:p>
            <a:r>
              <a:rPr lang="en-US" dirty="0"/>
              <a:t>My Groups Administrative Tasks</a:t>
            </a:r>
          </a:p>
          <a:p>
            <a:endParaRPr lang="en-US" sz="3200" dirty="0"/>
          </a:p>
          <a:p>
            <a:r>
              <a:rPr lang="en-US" sz="3200" dirty="0"/>
              <a:t>- Manage membership</a:t>
            </a:r>
          </a:p>
          <a:p>
            <a:r>
              <a:rPr lang="en-US" sz="3200" dirty="0"/>
              <a:t>- Membership reports</a:t>
            </a:r>
          </a:p>
        </p:txBody>
      </p:sp>
      <p:sp>
        <p:nvSpPr>
          <p:cNvPr id="4" name="TextBox 3">
            <a:extLst>
              <a:ext uri="{FF2B5EF4-FFF2-40B4-BE49-F238E27FC236}">
                <a16:creationId xmlns:a16="http://schemas.microsoft.com/office/drawing/2014/main" id="{98EE376A-8D76-46F7-B490-EA231922D786}"/>
              </a:ext>
            </a:extLst>
          </p:cNvPr>
          <p:cNvSpPr txBox="1"/>
          <p:nvPr/>
        </p:nvSpPr>
        <p:spPr>
          <a:xfrm>
            <a:off x="235973" y="6289874"/>
            <a:ext cx="3451124" cy="369332"/>
          </a:xfrm>
          <a:prstGeom prst="rect">
            <a:avLst/>
          </a:prstGeom>
          <a:noFill/>
        </p:spPr>
        <p:txBody>
          <a:bodyPr wrap="square" rtlCol="0">
            <a:spAutoFit/>
          </a:bodyPr>
          <a:lstStyle/>
          <a:p>
            <a:r>
              <a:rPr lang="en-US" dirty="0"/>
              <a:t>November 2022</a:t>
            </a:r>
          </a:p>
        </p:txBody>
      </p:sp>
      <p:pic>
        <p:nvPicPr>
          <p:cNvPr id="6" name="Audio 5">
            <a:hlinkClick r:id="" action="ppaction://media"/>
            <a:extLst>
              <a:ext uri="{FF2B5EF4-FFF2-40B4-BE49-F238E27FC236}">
                <a16:creationId xmlns:a16="http://schemas.microsoft.com/office/drawing/2014/main" id="{9EB48DC1-BE4F-4DFC-B60A-0247954089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75596370"/>
      </p:ext>
    </p:extLst>
  </p:cSld>
  <p:clrMapOvr>
    <a:masterClrMapping/>
  </p:clrMapOvr>
  <mc:AlternateContent xmlns:mc="http://schemas.openxmlformats.org/markup-compatibility/2006" xmlns:p14="http://schemas.microsoft.com/office/powerpoint/2010/main">
    <mc:Choice Requires="p14">
      <p:transition spd="med" p14:dur="700" advTm="29047">
        <p:fade/>
      </p:transition>
    </mc:Choice>
    <mc:Fallback xmlns="">
      <p:transition spd="med" advTm="290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DCB332-3170-489E-B716-2AA7C99517B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A1972442-AF8D-4B07-86B8-6C6AC5CA55F9}"/>
              </a:ext>
            </a:extLst>
          </p:cNvPr>
          <p:cNvPicPr>
            <a:picLocks noChangeAspect="1"/>
          </p:cNvPicPr>
          <p:nvPr/>
        </p:nvPicPr>
        <p:blipFill>
          <a:blip r:embed="rId6"/>
          <a:stretch>
            <a:fillRect/>
          </a:stretch>
        </p:blipFill>
        <p:spPr>
          <a:xfrm>
            <a:off x="911495" y="52164"/>
            <a:ext cx="7586479" cy="6858000"/>
          </a:xfrm>
          <a:prstGeom prst="rect">
            <a:avLst/>
          </a:prstGeom>
        </p:spPr>
      </p:pic>
      <p:sp>
        <p:nvSpPr>
          <p:cNvPr id="8" name="TextBox 7">
            <a:extLst>
              <a:ext uri="{FF2B5EF4-FFF2-40B4-BE49-F238E27FC236}">
                <a16:creationId xmlns:a16="http://schemas.microsoft.com/office/drawing/2014/main" id="{B7F51581-8A60-481D-8797-AD1EF4D95E82}"/>
              </a:ext>
            </a:extLst>
          </p:cNvPr>
          <p:cNvSpPr txBox="1"/>
          <p:nvPr/>
        </p:nvSpPr>
        <p:spPr>
          <a:xfrm>
            <a:off x="4572000" y="223331"/>
            <a:ext cx="2829812" cy="584775"/>
          </a:xfrm>
          <a:prstGeom prst="rect">
            <a:avLst/>
          </a:prstGeom>
          <a:noFill/>
        </p:spPr>
        <p:txBody>
          <a:bodyPr wrap="square" rtlCol="0">
            <a:spAutoFit/>
          </a:bodyPr>
          <a:lstStyle/>
          <a:p>
            <a:r>
              <a:rPr lang="en-US" sz="3200" dirty="0">
                <a:solidFill>
                  <a:srgbClr val="FF0000"/>
                </a:solidFill>
              </a:rPr>
              <a:t>View Members</a:t>
            </a:r>
          </a:p>
        </p:txBody>
      </p:sp>
      <p:sp>
        <p:nvSpPr>
          <p:cNvPr id="26" name="Arrow: Up-Down 25">
            <a:extLst>
              <a:ext uri="{FF2B5EF4-FFF2-40B4-BE49-F238E27FC236}">
                <a16:creationId xmlns:a16="http://schemas.microsoft.com/office/drawing/2014/main" id="{884B174C-CEC6-439C-8EA0-3E84FFAD96F0}"/>
              </a:ext>
            </a:extLst>
          </p:cNvPr>
          <p:cNvSpPr/>
          <p:nvPr/>
        </p:nvSpPr>
        <p:spPr>
          <a:xfrm>
            <a:off x="1996797" y="223331"/>
            <a:ext cx="263885" cy="412712"/>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Audio 28">
            <a:hlinkClick r:id="" action="ppaction://media"/>
            <a:extLst>
              <a:ext uri="{FF2B5EF4-FFF2-40B4-BE49-F238E27FC236}">
                <a16:creationId xmlns:a16="http://schemas.microsoft.com/office/drawing/2014/main" id="{B9D6AE43-3A51-4675-8D2B-F42421DD349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2" name="TextBox 1">
            <a:extLst>
              <a:ext uri="{FF2B5EF4-FFF2-40B4-BE49-F238E27FC236}">
                <a16:creationId xmlns:a16="http://schemas.microsoft.com/office/drawing/2014/main" id="{977C174E-3D9A-1E61-7688-544D6CE6FD31}"/>
              </a:ext>
            </a:extLst>
          </p:cNvPr>
          <p:cNvSpPr txBox="1"/>
          <p:nvPr/>
        </p:nvSpPr>
        <p:spPr>
          <a:xfrm>
            <a:off x="4398777" y="808106"/>
            <a:ext cx="4189328" cy="646331"/>
          </a:xfrm>
          <a:prstGeom prst="rect">
            <a:avLst/>
          </a:prstGeom>
          <a:solidFill>
            <a:schemeClr val="bg1"/>
          </a:solidFill>
          <a:ln>
            <a:solidFill>
              <a:schemeClr val="accent1"/>
            </a:solidFill>
          </a:ln>
        </p:spPr>
        <p:txBody>
          <a:bodyPr wrap="square" rtlCol="0">
            <a:spAutoFit/>
          </a:bodyPr>
          <a:lstStyle/>
          <a:p>
            <a:r>
              <a:rPr lang="en-US" dirty="0"/>
              <a:t>Lists with &gt;2000 records must be exported to view all records.</a:t>
            </a:r>
          </a:p>
        </p:txBody>
      </p:sp>
      <p:pic>
        <p:nvPicPr>
          <p:cNvPr id="5" name="Picture 4">
            <a:extLst>
              <a:ext uri="{FF2B5EF4-FFF2-40B4-BE49-F238E27FC236}">
                <a16:creationId xmlns:a16="http://schemas.microsoft.com/office/drawing/2014/main" id="{028218AC-5F6B-8143-32AC-1E6843703690}"/>
              </a:ext>
            </a:extLst>
          </p:cNvPr>
          <p:cNvPicPr>
            <a:picLocks noChangeAspect="1"/>
          </p:cNvPicPr>
          <p:nvPr/>
        </p:nvPicPr>
        <p:blipFill>
          <a:blip r:embed="rId8"/>
          <a:stretch>
            <a:fillRect/>
          </a:stretch>
        </p:blipFill>
        <p:spPr>
          <a:xfrm>
            <a:off x="152400" y="3935212"/>
            <a:ext cx="9144000" cy="3024113"/>
          </a:xfrm>
          <a:prstGeom prst="rect">
            <a:avLst/>
          </a:prstGeom>
        </p:spPr>
      </p:pic>
      <p:sp>
        <p:nvSpPr>
          <p:cNvPr id="10" name="Rectangle: Rounded Corners 9">
            <a:extLst>
              <a:ext uri="{FF2B5EF4-FFF2-40B4-BE49-F238E27FC236}">
                <a16:creationId xmlns:a16="http://schemas.microsoft.com/office/drawing/2014/main" id="{634B00AE-C121-476C-B53F-DB30F59F650F}"/>
              </a:ext>
            </a:extLst>
          </p:cNvPr>
          <p:cNvSpPr/>
          <p:nvPr/>
        </p:nvSpPr>
        <p:spPr>
          <a:xfrm>
            <a:off x="71731" y="3653750"/>
            <a:ext cx="9337740" cy="453526"/>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06F3109D-DBFF-4428-865A-2748D0FA0152}"/>
              </a:ext>
            </a:extLst>
          </p:cNvPr>
          <p:cNvSpPr/>
          <p:nvPr/>
        </p:nvSpPr>
        <p:spPr>
          <a:xfrm>
            <a:off x="7804597" y="5074642"/>
            <a:ext cx="882203" cy="41463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Arrow: Right 26">
            <a:extLst>
              <a:ext uri="{FF2B5EF4-FFF2-40B4-BE49-F238E27FC236}">
                <a16:creationId xmlns:a16="http://schemas.microsoft.com/office/drawing/2014/main" id="{2E94CBAD-279E-4AC2-87EE-7DABFF1149F5}"/>
              </a:ext>
            </a:extLst>
          </p:cNvPr>
          <p:cNvSpPr/>
          <p:nvPr/>
        </p:nvSpPr>
        <p:spPr>
          <a:xfrm>
            <a:off x="646749" y="4237472"/>
            <a:ext cx="303349" cy="2435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91151636"/>
      </p:ext>
    </p:extLst>
  </p:cSld>
  <p:clrMapOvr>
    <a:masterClrMapping/>
  </p:clrMapOvr>
  <mc:AlternateContent xmlns:mc="http://schemas.openxmlformats.org/markup-compatibility/2006" xmlns:p14="http://schemas.microsoft.com/office/powerpoint/2010/main">
    <mc:Choice Requires="p14">
      <p:transition spd="slow" p14:dur="1200" advTm="57422">
        <p14:prism/>
      </p:transition>
    </mc:Choice>
    <mc:Fallback xmlns="">
      <p:transition spd="slow" advTm="574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22" presetClass="entr" presetSubtype="1"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wipe(up)">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10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1000"/>
                                        <p:tgtEl>
                                          <p:spTgt spid="4"/>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000" fill="hold"/>
                                        <p:tgtEl>
                                          <p:spTgt spid="27"/>
                                        </p:tgtEl>
                                        <p:attrNameLst>
                                          <p:attrName>ppt_x</p:attrName>
                                        </p:attrNameLst>
                                      </p:cBhvr>
                                      <p:tavLst>
                                        <p:tav tm="0">
                                          <p:val>
                                            <p:strVal val="0-#ppt_w/2"/>
                                          </p:val>
                                        </p:tav>
                                        <p:tav tm="100000">
                                          <p:val>
                                            <p:strVal val="#ppt_x"/>
                                          </p:val>
                                        </p:tav>
                                      </p:tavLst>
                                    </p:anim>
                                    <p:anim calcmode="lin" valueType="num">
                                      <p:cBhvr additive="base">
                                        <p:cTn id="28"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9"/>
                </p:tgtEl>
              </p:cMediaNode>
            </p:audio>
          </p:childTnLst>
        </p:cTn>
      </p:par>
    </p:tnLst>
    <p:bldLst>
      <p:bldP spid="26" grpId="0" animBg="1"/>
      <p:bldP spid="10" grpId="0" animBg="1"/>
      <p:bldP spid="4"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72489"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D012EFA8-A55B-4613-9B61-8D97A6DA840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grpSp>
        <p:nvGrpSpPr>
          <p:cNvPr id="35" name="Group 34">
            <a:extLst>
              <a:ext uri="{FF2B5EF4-FFF2-40B4-BE49-F238E27FC236}">
                <a16:creationId xmlns:a16="http://schemas.microsoft.com/office/drawing/2014/main" id="{3CAB2003-443E-91B6-7DDB-584F4E7B7668}"/>
              </a:ext>
            </a:extLst>
          </p:cNvPr>
          <p:cNvGrpSpPr/>
          <p:nvPr/>
        </p:nvGrpSpPr>
        <p:grpSpPr>
          <a:xfrm>
            <a:off x="115345" y="91087"/>
            <a:ext cx="9216038" cy="5941468"/>
            <a:chOff x="85294" y="208844"/>
            <a:chExt cx="9216038" cy="5941468"/>
          </a:xfrm>
        </p:grpSpPr>
        <p:grpSp>
          <p:nvGrpSpPr>
            <p:cNvPr id="3" name="Group 2">
              <a:extLst>
                <a:ext uri="{FF2B5EF4-FFF2-40B4-BE49-F238E27FC236}">
                  <a16:creationId xmlns:a16="http://schemas.microsoft.com/office/drawing/2014/main" id="{CBC8D463-F49D-B178-D2D7-512348CD3B74}"/>
                </a:ext>
              </a:extLst>
            </p:cNvPr>
            <p:cNvGrpSpPr/>
            <p:nvPr/>
          </p:nvGrpSpPr>
          <p:grpSpPr>
            <a:xfrm>
              <a:off x="85294" y="208844"/>
              <a:ext cx="9216038" cy="5941468"/>
              <a:chOff x="47026" y="895430"/>
              <a:chExt cx="9216038" cy="5941468"/>
            </a:xfrm>
          </p:grpSpPr>
          <p:pic>
            <p:nvPicPr>
              <p:cNvPr id="13" name="Picture 12">
                <a:extLst>
                  <a:ext uri="{FF2B5EF4-FFF2-40B4-BE49-F238E27FC236}">
                    <a16:creationId xmlns:a16="http://schemas.microsoft.com/office/drawing/2014/main" id="{113FADB2-5EAE-C056-3079-B869BEC9C02A}"/>
                  </a:ext>
                </a:extLst>
              </p:cNvPr>
              <p:cNvPicPr>
                <a:picLocks noChangeAspect="1"/>
              </p:cNvPicPr>
              <p:nvPr/>
            </p:nvPicPr>
            <p:blipFill>
              <a:blip r:embed="rId7"/>
              <a:stretch>
                <a:fillRect/>
              </a:stretch>
            </p:blipFill>
            <p:spPr>
              <a:xfrm>
                <a:off x="2100264" y="950448"/>
                <a:ext cx="7162800" cy="5886450"/>
              </a:xfrm>
              <a:prstGeom prst="rect">
                <a:avLst/>
              </a:prstGeom>
            </p:spPr>
          </p:pic>
          <p:grpSp>
            <p:nvGrpSpPr>
              <p:cNvPr id="17" name="Group 16">
                <a:extLst>
                  <a:ext uri="{FF2B5EF4-FFF2-40B4-BE49-F238E27FC236}">
                    <a16:creationId xmlns:a16="http://schemas.microsoft.com/office/drawing/2014/main" id="{DC300C70-167A-958C-74FE-EAD73A16FBB0}"/>
                  </a:ext>
                </a:extLst>
              </p:cNvPr>
              <p:cNvGrpSpPr/>
              <p:nvPr/>
            </p:nvGrpSpPr>
            <p:grpSpPr>
              <a:xfrm>
                <a:off x="47026" y="895430"/>
                <a:ext cx="9216038" cy="4785046"/>
                <a:chOff x="47026" y="895430"/>
                <a:chExt cx="9216038" cy="4785046"/>
              </a:xfrm>
            </p:grpSpPr>
            <p:pic>
              <p:nvPicPr>
                <p:cNvPr id="21" name="Picture 20">
                  <a:extLst>
                    <a:ext uri="{FF2B5EF4-FFF2-40B4-BE49-F238E27FC236}">
                      <a16:creationId xmlns:a16="http://schemas.microsoft.com/office/drawing/2014/main" id="{2AF2D3D5-9546-3349-C4B3-8883F171526D}"/>
                    </a:ext>
                  </a:extLst>
                </p:cNvPr>
                <p:cNvPicPr>
                  <a:picLocks noChangeAspect="1"/>
                </p:cNvPicPr>
                <p:nvPr/>
              </p:nvPicPr>
              <p:blipFill>
                <a:blip r:embed="rId8"/>
                <a:stretch>
                  <a:fillRect/>
                </a:stretch>
              </p:blipFill>
              <p:spPr>
                <a:xfrm>
                  <a:off x="47026" y="895430"/>
                  <a:ext cx="2076450" cy="3667125"/>
                </a:xfrm>
                <a:prstGeom prst="rect">
                  <a:avLst/>
                </a:prstGeom>
              </p:spPr>
            </p:pic>
            <p:sp>
              <p:nvSpPr>
                <p:cNvPr id="22" name="TextBox 21">
                  <a:extLst>
                    <a:ext uri="{FF2B5EF4-FFF2-40B4-BE49-F238E27FC236}">
                      <a16:creationId xmlns:a16="http://schemas.microsoft.com/office/drawing/2014/main" id="{EEFB314E-2282-F1F2-2027-F8F56744BC39}"/>
                    </a:ext>
                  </a:extLst>
                </p:cNvPr>
                <p:cNvSpPr txBox="1"/>
                <p:nvPr/>
              </p:nvSpPr>
              <p:spPr>
                <a:xfrm>
                  <a:off x="2257973" y="1391680"/>
                  <a:ext cx="3769979"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25" name="TextBox 24">
                  <a:extLst>
                    <a:ext uri="{FF2B5EF4-FFF2-40B4-BE49-F238E27FC236}">
                      <a16:creationId xmlns:a16="http://schemas.microsoft.com/office/drawing/2014/main" id="{F2612FCE-B1A3-937A-B802-A7269589DC0C}"/>
                    </a:ext>
                  </a:extLst>
                </p:cNvPr>
                <p:cNvSpPr txBox="1"/>
                <p:nvPr/>
              </p:nvSpPr>
              <p:spPr>
                <a:xfrm>
                  <a:off x="3186682" y="3027358"/>
                  <a:ext cx="1608979" cy="577081"/>
                </a:xfrm>
                <a:prstGeom prst="rect">
                  <a:avLst/>
                </a:prstGeom>
                <a:solidFill>
                  <a:schemeClr val="bg1"/>
                </a:solidFill>
              </p:spPr>
              <p:txBody>
                <a:bodyPr wrap="square" rtlCol="0">
                  <a:spAutoFit/>
                </a:bodyPr>
                <a:lstStyle/>
                <a:p>
                  <a:r>
                    <a:rPr lang="en-US" sz="1050" dirty="0"/>
                    <a:t>Edward Sample</a:t>
                  </a:r>
                </a:p>
                <a:p>
                  <a:r>
                    <a:rPr lang="en-US" sz="1050" dirty="0"/>
                    <a:t>5745 Lee Road</a:t>
                  </a:r>
                </a:p>
                <a:p>
                  <a:r>
                    <a:rPr lang="en-US" sz="1050" dirty="0"/>
                    <a:t>Indianapolis, IN  46206</a:t>
                  </a:r>
                </a:p>
              </p:txBody>
            </p:sp>
            <p:sp>
              <p:nvSpPr>
                <p:cNvPr id="27" name="TextBox 26">
                  <a:extLst>
                    <a:ext uri="{FF2B5EF4-FFF2-40B4-BE49-F238E27FC236}">
                      <a16:creationId xmlns:a16="http://schemas.microsoft.com/office/drawing/2014/main" id="{900DDB13-69A0-319E-5C5B-4DFB88ACDB99}"/>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a:t>
                  </a:r>
                </a:p>
                <a:p>
                  <a:r>
                    <a:rPr lang="en-US" sz="1050" dirty="0"/>
                    <a:t>Email:  </a:t>
                  </a:r>
                  <a:r>
                    <a:rPr lang="en-US" sz="1050" dirty="0">
                      <a:hlinkClick r:id="rId9"/>
                    </a:rPr>
                    <a:t>edwardsample@outlook.com</a:t>
                  </a:r>
                  <a:endParaRPr lang="en-US" sz="1050" dirty="0"/>
                </a:p>
              </p:txBody>
            </p:sp>
            <p:sp>
              <p:nvSpPr>
                <p:cNvPr id="28" name="TextBox 27">
                  <a:extLst>
                    <a:ext uri="{FF2B5EF4-FFF2-40B4-BE49-F238E27FC236}">
                      <a16:creationId xmlns:a16="http://schemas.microsoft.com/office/drawing/2014/main" id="{378C696C-AE30-E37D-CDA4-B5DEA351B99F}"/>
                    </a:ext>
                  </a:extLst>
                </p:cNvPr>
                <p:cNvSpPr txBox="1"/>
                <p:nvPr/>
              </p:nvSpPr>
              <p:spPr>
                <a:xfrm>
                  <a:off x="8039325" y="2501953"/>
                  <a:ext cx="1149315" cy="230832"/>
                </a:xfrm>
                <a:prstGeom prst="rect">
                  <a:avLst/>
                </a:prstGeom>
                <a:solidFill>
                  <a:schemeClr val="bg1"/>
                </a:solidFill>
              </p:spPr>
              <p:txBody>
                <a:bodyPr wrap="square" rtlCol="0">
                  <a:spAutoFit/>
                </a:bodyPr>
                <a:lstStyle/>
                <a:p>
                  <a:r>
                    <a:rPr lang="en-US" sz="900" dirty="0"/>
                    <a:t>000111222333</a:t>
                  </a:r>
                </a:p>
              </p:txBody>
            </p:sp>
            <p:sp>
              <p:nvSpPr>
                <p:cNvPr id="29" name="TextBox 28">
                  <a:extLst>
                    <a:ext uri="{FF2B5EF4-FFF2-40B4-BE49-F238E27FC236}">
                      <a16:creationId xmlns:a16="http://schemas.microsoft.com/office/drawing/2014/main" id="{70F92748-F170-850D-07B9-415F206820F7}"/>
                    </a:ext>
                  </a:extLst>
                </p:cNvPr>
                <p:cNvSpPr txBox="1"/>
                <p:nvPr/>
              </p:nvSpPr>
              <p:spPr>
                <a:xfrm>
                  <a:off x="8121747" y="5449644"/>
                  <a:ext cx="1141317" cy="230832"/>
                </a:xfrm>
                <a:prstGeom prst="rect">
                  <a:avLst/>
                </a:prstGeom>
                <a:solidFill>
                  <a:schemeClr val="bg1"/>
                </a:solidFill>
              </p:spPr>
              <p:txBody>
                <a:bodyPr wrap="square" rtlCol="0">
                  <a:spAutoFit/>
                </a:bodyPr>
                <a:lstStyle/>
                <a:p>
                  <a:r>
                    <a:rPr lang="en-US" sz="900" dirty="0"/>
                    <a:t>000111222333</a:t>
                  </a:r>
                </a:p>
              </p:txBody>
            </p:sp>
            <p:sp>
              <p:nvSpPr>
                <p:cNvPr id="30" name="TextBox 29">
                  <a:extLst>
                    <a:ext uri="{FF2B5EF4-FFF2-40B4-BE49-F238E27FC236}">
                      <a16:creationId xmlns:a16="http://schemas.microsoft.com/office/drawing/2014/main" id="{CC1D0905-3E58-34DE-01AF-FCE0DBCB2A47}"/>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pic>
          <p:nvPicPr>
            <p:cNvPr id="14" name="Picture 13">
              <a:extLst>
                <a:ext uri="{FF2B5EF4-FFF2-40B4-BE49-F238E27FC236}">
                  <a16:creationId xmlns:a16="http://schemas.microsoft.com/office/drawing/2014/main" id="{015F61BF-C4AE-445E-9071-72B3F2E12C99}"/>
                </a:ext>
              </a:extLst>
            </p:cNvPr>
            <p:cNvPicPr>
              <a:picLocks noChangeAspect="1"/>
            </p:cNvPicPr>
            <p:nvPr/>
          </p:nvPicPr>
          <p:blipFill>
            <a:blip r:embed="rId10"/>
            <a:stretch>
              <a:fillRect/>
            </a:stretch>
          </p:blipFill>
          <p:spPr>
            <a:xfrm>
              <a:off x="2213254" y="4086176"/>
              <a:ext cx="3070902" cy="1942010"/>
            </a:xfrm>
            <a:prstGeom prst="rect">
              <a:avLst/>
            </a:prstGeom>
          </p:spPr>
        </p:pic>
        <p:pic>
          <p:nvPicPr>
            <p:cNvPr id="31" name="Picture 30">
              <a:extLst>
                <a:ext uri="{FF2B5EF4-FFF2-40B4-BE49-F238E27FC236}">
                  <a16:creationId xmlns:a16="http://schemas.microsoft.com/office/drawing/2014/main" id="{7E24FCCC-E6E3-CECA-8623-6A8A3C496973}"/>
                </a:ext>
              </a:extLst>
            </p:cNvPr>
            <p:cNvPicPr>
              <a:picLocks noChangeAspect="1"/>
            </p:cNvPicPr>
            <p:nvPr/>
          </p:nvPicPr>
          <p:blipFill>
            <a:blip r:embed="rId11"/>
            <a:stretch>
              <a:fillRect/>
            </a:stretch>
          </p:blipFill>
          <p:spPr>
            <a:xfrm>
              <a:off x="113939" y="241739"/>
              <a:ext cx="1912560" cy="3894782"/>
            </a:xfrm>
            <a:prstGeom prst="rect">
              <a:avLst/>
            </a:prstGeom>
          </p:spPr>
        </p:pic>
        <p:sp>
          <p:nvSpPr>
            <p:cNvPr id="16" name="TextBox 15">
              <a:extLst>
                <a:ext uri="{FF2B5EF4-FFF2-40B4-BE49-F238E27FC236}">
                  <a16:creationId xmlns:a16="http://schemas.microsoft.com/office/drawing/2014/main" id="{9C391971-E286-40BC-AA3A-9677AA22751B}"/>
                </a:ext>
              </a:extLst>
            </p:cNvPr>
            <p:cNvSpPr txBox="1"/>
            <p:nvPr/>
          </p:nvSpPr>
          <p:spPr>
            <a:xfrm>
              <a:off x="8640931" y="2436939"/>
              <a:ext cx="496273" cy="246221"/>
            </a:xfrm>
            <a:prstGeom prst="rect">
              <a:avLst/>
            </a:prstGeom>
            <a:solidFill>
              <a:schemeClr val="bg1"/>
            </a:solidFill>
          </p:spPr>
          <p:txBody>
            <a:bodyPr wrap="square" rtlCol="0">
              <a:spAutoFit/>
            </a:bodyPr>
            <a:lstStyle/>
            <a:p>
              <a:r>
                <a:rPr lang="en-US" sz="1000" dirty="0"/>
                <a:t>13</a:t>
              </a:r>
            </a:p>
          </p:txBody>
        </p:sp>
        <p:sp>
          <p:nvSpPr>
            <p:cNvPr id="32" name="TextBox 31">
              <a:extLst>
                <a:ext uri="{FF2B5EF4-FFF2-40B4-BE49-F238E27FC236}">
                  <a16:creationId xmlns:a16="http://schemas.microsoft.com/office/drawing/2014/main" id="{6BAC68C2-23A4-4BA4-11F0-8A2A1E7889A4}"/>
                </a:ext>
              </a:extLst>
            </p:cNvPr>
            <p:cNvSpPr txBox="1"/>
            <p:nvPr/>
          </p:nvSpPr>
          <p:spPr>
            <a:xfrm>
              <a:off x="8600649" y="5448990"/>
              <a:ext cx="496273" cy="246221"/>
            </a:xfrm>
            <a:prstGeom prst="rect">
              <a:avLst/>
            </a:prstGeom>
            <a:solidFill>
              <a:schemeClr val="bg1"/>
            </a:solidFill>
          </p:spPr>
          <p:txBody>
            <a:bodyPr wrap="square" rtlCol="0">
              <a:spAutoFit/>
            </a:bodyPr>
            <a:lstStyle/>
            <a:p>
              <a:r>
                <a:rPr lang="en-US" sz="1000" dirty="0"/>
                <a:t>12</a:t>
              </a:r>
            </a:p>
          </p:txBody>
        </p:sp>
        <p:sp>
          <p:nvSpPr>
            <p:cNvPr id="33" name="TextBox 32">
              <a:extLst>
                <a:ext uri="{FF2B5EF4-FFF2-40B4-BE49-F238E27FC236}">
                  <a16:creationId xmlns:a16="http://schemas.microsoft.com/office/drawing/2014/main" id="{33DDEF43-A90C-7D8F-5A94-706B2555D1A4}"/>
                </a:ext>
              </a:extLst>
            </p:cNvPr>
            <p:cNvSpPr txBox="1"/>
            <p:nvPr/>
          </p:nvSpPr>
          <p:spPr>
            <a:xfrm>
              <a:off x="3253138" y="5525515"/>
              <a:ext cx="496273" cy="246221"/>
            </a:xfrm>
            <a:prstGeom prst="rect">
              <a:avLst/>
            </a:prstGeom>
            <a:solidFill>
              <a:schemeClr val="bg1"/>
            </a:solidFill>
          </p:spPr>
          <p:txBody>
            <a:bodyPr wrap="square" rtlCol="0">
              <a:spAutoFit/>
            </a:bodyPr>
            <a:lstStyle/>
            <a:p>
              <a:r>
                <a:rPr lang="en-US" sz="1000" dirty="0"/>
                <a:t>13</a:t>
              </a:r>
            </a:p>
          </p:txBody>
        </p:sp>
        <p:sp>
          <p:nvSpPr>
            <p:cNvPr id="34" name="TextBox 33">
              <a:extLst>
                <a:ext uri="{FF2B5EF4-FFF2-40B4-BE49-F238E27FC236}">
                  <a16:creationId xmlns:a16="http://schemas.microsoft.com/office/drawing/2014/main" id="{5CDB0D6A-A1B1-93E3-359B-8854274AF487}"/>
                </a:ext>
              </a:extLst>
            </p:cNvPr>
            <p:cNvSpPr txBox="1"/>
            <p:nvPr/>
          </p:nvSpPr>
          <p:spPr>
            <a:xfrm>
              <a:off x="8146700" y="1088838"/>
              <a:ext cx="980886" cy="246221"/>
            </a:xfrm>
            <a:prstGeom prst="rect">
              <a:avLst/>
            </a:prstGeom>
            <a:solidFill>
              <a:schemeClr val="bg1"/>
            </a:solidFill>
          </p:spPr>
          <p:txBody>
            <a:bodyPr wrap="square" rtlCol="0">
              <a:spAutoFit/>
            </a:bodyPr>
            <a:lstStyle/>
            <a:p>
              <a:r>
                <a:rPr lang="en-US" sz="1000" dirty="0"/>
                <a:t>12/31/2023</a:t>
              </a:r>
            </a:p>
          </p:txBody>
        </p:sp>
      </p:grpSp>
      <p:sp>
        <p:nvSpPr>
          <p:cNvPr id="9" name="Rectangle: Rounded Corners 8">
            <a:extLst>
              <a:ext uri="{FF2B5EF4-FFF2-40B4-BE49-F238E27FC236}">
                <a16:creationId xmlns:a16="http://schemas.microsoft.com/office/drawing/2014/main" id="{7FF6E1F2-1A14-40AA-AFA5-44F57C4415A7}"/>
              </a:ext>
            </a:extLst>
          </p:cNvPr>
          <p:cNvSpPr/>
          <p:nvPr/>
        </p:nvSpPr>
        <p:spPr>
          <a:xfrm>
            <a:off x="2161269" y="1697611"/>
            <a:ext cx="4898291" cy="21765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1B198111-C6E3-462E-AF53-7728A36A269C}"/>
              </a:ext>
            </a:extLst>
          </p:cNvPr>
          <p:cNvSpPr/>
          <p:nvPr/>
        </p:nvSpPr>
        <p:spPr>
          <a:xfrm>
            <a:off x="6086882" y="2149905"/>
            <a:ext cx="497138" cy="415498"/>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4314FABD-6D00-4A69-ACDD-A522C33A3D81}"/>
              </a:ext>
            </a:extLst>
          </p:cNvPr>
          <p:cNvSpPr/>
          <p:nvPr/>
        </p:nvSpPr>
        <p:spPr>
          <a:xfrm>
            <a:off x="6127149" y="2875868"/>
            <a:ext cx="497138" cy="415498"/>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496FFB1F-2D23-4FEE-BC0F-CBE94E76BA94}"/>
              </a:ext>
            </a:extLst>
          </p:cNvPr>
          <p:cNvSpPr/>
          <p:nvPr/>
        </p:nvSpPr>
        <p:spPr>
          <a:xfrm>
            <a:off x="1974319" y="3054121"/>
            <a:ext cx="536920" cy="4154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58827464"/>
      </p:ext>
    </p:extLst>
  </p:cSld>
  <p:clrMapOvr>
    <a:masterClrMapping/>
  </p:clrMapOvr>
  <mc:AlternateContent xmlns:mc="http://schemas.openxmlformats.org/markup-compatibility/2006" xmlns:p14="http://schemas.microsoft.com/office/powerpoint/2010/main">
    <mc:Choice Requires="p14">
      <p:transition spd="med" p14:dur="700" advTm="52484">
        <p:fade/>
      </p:transition>
    </mc:Choice>
    <mc:Fallback xmlns="">
      <p:transition spd="med" advTm="524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0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1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9" grpId="0" animBg="1"/>
      <p:bldP spid="6" grpId="0" animBg="1"/>
      <p:bldP spid="19"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72489" y="-145774"/>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Audio 16">
            <a:hlinkClick r:id="" action="ppaction://media"/>
            <a:extLst>
              <a:ext uri="{FF2B5EF4-FFF2-40B4-BE49-F238E27FC236}">
                <a16:creationId xmlns:a16="http://schemas.microsoft.com/office/drawing/2014/main" id="{A69B73EA-9F11-4166-8CBF-10E197C4332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grpSp>
        <p:nvGrpSpPr>
          <p:cNvPr id="2" name="Group 1">
            <a:extLst>
              <a:ext uri="{FF2B5EF4-FFF2-40B4-BE49-F238E27FC236}">
                <a16:creationId xmlns:a16="http://schemas.microsoft.com/office/drawing/2014/main" id="{A4E33D90-A206-3AE3-6F83-B2F67F3F7B7B}"/>
              </a:ext>
            </a:extLst>
          </p:cNvPr>
          <p:cNvGrpSpPr/>
          <p:nvPr/>
        </p:nvGrpSpPr>
        <p:grpSpPr>
          <a:xfrm>
            <a:off x="115345" y="91087"/>
            <a:ext cx="9216038" cy="5941468"/>
            <a:chOff x="85294" y="208844"/>
            <a:chExt cx="9216038" cy="5941468"/>
          </a:xfrm>
        </p:grpSpPr>
        <p:grpSp>
          <p:nvGrpSpPr>
            <p:cNvPr id="3" name="Group 2">
              <a:extLst>
                <a:ext uri="{FF2B5EF4-FFF2-40B4-BE49-F238E27FC236}">
                  <a16:creationId xmlns:a16="http://schemas.microsoft.com/office/drawing/2014/main" id="{817CB150-B18C-C279-3885-CECDFA777A88}"/>
                </a:ext>
              </a:extLst>
            </p:cNvPr>
            <p:cNvGrpSpPr/>
            <p:nvPr/>
          </p:nvGrpSpPr>
          <p:grpSpPr>
            <a:xfrm>
              <a:off x="85294" y="208844"/>
              <a:ext cx="9216038" cy="5941468"/>
              <a:chOff x="47026" y="895430"/>
              <a:chExt cx="9216038" cy="5941468"/>
            </a:xfrm>
          </p:grpSpPr>
          <p:pic>
            <p:nvPicPr>
              <p:cNvPr id="21" name="Picture 20">
                <a:extLst>
                  <a:ext uri="{FF2B5EF4-FFF2-40B4-BE49-F238E27FC236}">
                    <a16:creationId xmlns:a16="http://schemas.microsoft.com/office/drawing/2014/main" id="{DBC76ED5-6DFD-F57F-7AAE-FA3DA79FD20B}"/>
                  </a:ext>
                </a:extLst>
              </p:cNvPr>
              <p:cNvPicPr>
                <a:picLocks noChangeAspect="1"/>
              </p:cNvPicPr>
              <p:nvPr/>
            </p:nvPicPr>
            <p:blipFill>
              <a:blip r:embed="rId7"/>
              <a:stretch>
                <a:fillRect/>
              </a:stretch>
            </p:blipFill>
            <p:spPr>
              <a:xfrm>
                <a:off x="2100264" y="950448"/>
                <a:ext cx="7162800" cy="5886450"/>
              </a:xfrm>
              <a:prstGeom prst="rect">
                <a:avLst/>
              </a:prstGeom>
            </p:spPr>
          </p:pic>
          <p:grpSp>
            <p:nvGrpSpPr>
              <p:cNvPr id="25" name="Group 24">
                <a:extLst>
                  <a:ext uri="{FF2B5EF4-FFF2-40B4-BE49-F238E27FC236}">
                    <a16:creationId xmlns:a16="http://schemas.microsoft.com/office/drawing/2014/main" id="{EBD417FF-7CE4-2F4F-55F0-3B12FFED47E1}"/>
                  </a:ext>
                </a:extLst>
              </p:cNvPr>
              <p:cNvGrpSpPr/>
              <p:nvPr/>
            </p:nvGrpSpPr>
            <p:grpSpPr>
              <a:xfrm>
                <a:off x="47026" y="895430"/>
                <a:ext cx="9216038" cy="4785046"/>
                <a:chOff x="47026" y="895430"/>
                <a:chExt cx="9216038" cy="4785046"/>
              </a:xfrm>
            </p:grpSpPr>
            <p:pic>
              <p:nvPicPr>
                <p:cNvPr id="27" name="Picture 26">
                  <a:extLst>
                    <a:ext uri="{FF2B5EF4-FFF2-40B4-BE49-F238E27FC236}">
                      <a16:creationId xmlns:a16="http://schemas.microsoft.com/office/drawing/2014/main" id="{A6BF0803-2CCE-F85A-CC08-FC845872827E}"/>
                    </a:ext>
                  </a:extLst>
                </p:cNvPr>
                <p:cNvPicPr>
                  <a:picLocks noChangeAspect="1"/>
                </p:cNvPicPr>
                <p:nvPr/>
              </p:nvPicPr>
              <p:blipFill>
                <a:blip r:embed="rId8"/>
                <a:stretch>
                  <a:fillRect/>
                </a:stretch>
              </p:blipFill>
              <p:spPr>
                <a:xfrm>
                  <a:off x="47026" y="895430"/>
                  <a:ext cx="2076450" cy="3667125"/>
                </a:xfrm>
                <a:prstGeom prst="rect">
                  <a:avLst/>
                </a:prstGeom>
              </p:spPr>
            </p:pic>
            <p:sp>
              <p:nvSpPr>
                <p:cNvPr id="28" name="TextBox 27">
                  <a:extLst>
                    <a:ext uri="{FF2B5EF4-FFF2-40B4-BE49-F238E27FC236}">
                      <a16:creationId xmlns:a16="http://schemas.microsoft.com/office/drawing/2014/main" id="{4FBD2E03-9224-5CAC-59C5-269C266D69AE}"/>
                    </a:ext>
                  </a:extLst>
                </p:cNvPr>
                <p:cNvSpPr txBox="1"/>
                <p:nvPr/>
              </p:nvSpPr>
              <p:spPr>
                <a:xfrm>
                  <a:off x="2257973" y="1391680"/>
                  <a:ext cx="3769979"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29" name="TextBox 28">
                  <a:extLst>
                    <a:ext uri="{FF2B5EF4-FFF2-40B4-BE49-F238E27FC236}">
                      <a16:creationId xmlns:a16="http://schemas.microsoft.com/office/drawing/2014/main" id="{7F27697A-AA2B-E0B2-BF64-77B3DF7D384D}"/>
                    </a:ext>
                  </a:extLst>
                </p:cNvPr>
                <p:cNvSpPr txBox="1"/>
                <p:nvPr/>
              </p:nvSpPr>
              <p:spPr>
                <a:xfrm>
                  <a:off x="3186682" y="3027358"/>
                  <a:ext cx="1608979" cy="577081"/>
                </a:xfrm>
                <a:prstGeom prst="rect">
                  <a:avLst/>
                </a:prstGeom>
                <a:solidFill>
                  <a:schemeClr val="bg1"/>
                </a:solidFill>
              </p:spPr>
              <p:txBody>
                <a:bodyPr wrap="square" rtlCol="0">
                  <a:spAutoFit/>
                </a:bodyPr>
                <a:lstStyle/>
                <a:p>
                  <a:r>
                    <a:rPr lang="en-US" sz="1050" dirty="0"/>
                    <a:t>Edward Sample</a:t>
                  </a:r>
                </a:p>
                <a:p>
                  <a:r>
                    <a:rPr lang="en-US" sz="1050" dirty="0"/>
                    <a:t>5745 Lee Road</a:t>
                  </a:r>
                </a:p>
                <a:p>
                  <a:r>
                    <a:rPr lang="en-US" sz="1050" dirty="0"/>
                    <a:t>Indianapolis, IN  46206</a:t>
                  </a:r>
                </a:p>
              </p:txBody>
            </p:sp>
            <p:sp>
              <p:nvSpPr>
                <p:cNvPr id="30" name="TextBox 29">
                  <a:extLst>
                    <a:ext uri="{FF2B5EF4-FFF2-40B4-BE49-F238E27FC236}">
                      <a16:creationId xmlns:a16="http://schemas.microsoft.com/office/drawing/2014/main" id="{CB7568B9-4E96-D512-F876-63E6E0B981EB}"/>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a:t>
                  </a:r>
                </a:p>
                <a:p>
                  <a:r>
                    <a:rPr lang="en-US" sz="1050" dirty="0"/>
                    <a:t>Email:  </a:t>
                  </a:r>
                  <a:r>
                    <a:rPr lang="en-US" sz="1050" dirty="0">
                      <a:hlinkClick r:id="rId9"/>
                    </a:rPr>
                    <a:t>edwardsample@outlook.com</a:t>
                  </a:r>
                  <a:endParaRPr lang="en-US" sz="1050" dirty="0"/>
                </a:p>
              </p:txBody>
            </p:sp>
            <p:sp>
              <p:nvSpPr>
                <p:cNvPr id="31" name="TextBox 30">
                  <a:extLst>
                    <a:ext uri="{FF2B5EF4-FFF2-40B4-BE49-F238E27FC236}">
                      <a16:creationId xmlns:a16="http://schemas.microsoft.com/office/drawing/2014/main" id="{27B8F054-34BA-59A1-1161-079BCD4B7356}"/>
                    </a:ext>
                  </a:extLst>
                </p:cNvPr>
                <p:cNvSpPr txBox="1"/>
                <p:nvPr/>
              </p:nvSpPr>
              <p:spPr>
                <a:xfrm>
                  <a:off x="8039325" y="2501953"/>
                  <a:ext cx="1149315" cy="230832"/>
                </a:xfrm>
                <a:prstGeom prst="rect">
                  <a:avLst/>
                </a:prstGeom>
                <a:solidFill>
                  <a:schemeClr val="bg1"/>
                </a:solidFill>
              </p:spPr>
              <p:txBody>
                <a:bodyPr wrap="square" rtlCol="0">
                  <a:spAutoFit/>
                </a:bodyPr>
                <a:lstStyle/>
                <a:p>
                  <a:r>
                    <a:rPr lang="en-US" sz="900" dirty="0"/>
                    <a:t>000111222333</a:t>
                  </a:r>
                </a:p>
              </p:txBody>
            </p:sp>
            <p:sp>
              <p:nvSpPr>
                <p:cNvPr id="32" name="TextBox 31">
                  <a:extLst>
                    <a:ext uri="{FF2B5EF4-FFF2-40B4-BE49-F238E27FC236}">
                      <a16:creationId xmlns:a16="http://schemas.microsoft.com/office/drawing/2014/main" id="{D1CFEBF4-B405-CC75-4C83-F36199653E00}"/>
                    </a:ext>
                  </a:extLst>
                </p:cNvPr>
                <p:cNvSpPr txBox="1"/>
                <p:nvPr/>
              </p:nvSpPr>
              <p:spPr>
                <a:xfrm>
                  <a:off x="8121747" y="5449644"/>
                  <a:ext cx="1141317" cy="230832"/>
                </a:xfrm>
                <a:prstGeom prst="rect">
                  <a:avLst/>
                </a:prstGeom>
                <a:solidFill>
                  <a:schemeClr val="bg1"/>
                </a:solidFill>
              </p:spPr>
              <p:txBody>
                <a:bodyPr wrap="square" rtlCol="0">
                  <a:spAutoFit/>
                </a:bodyPr>
                <a:lstStyle/>
                <a:p>
                  <a:r>
                    <a:rPr lang="en-US" sz="900" dirty="0"/>
                    <a:t>000111222333</a:t>
                  </a:r>
                </a:p>
              </p:txBody>
            </p:sp>
            <p:sp>
              <p:nvSpPr>
                <p:cNvPr id="33" name="TextBox 32">
                  <a:extLst>
                    <a:ext uri="{FF2B5EF4-FFF2-40B4-BE49-F238E27FC236}">
                      <a16:creationId xmlns:a16="http://schemas.microsoft.com/office/drawing/2014/main" id="{174476CE-F44B-B708-09A6-ACFAC7EEBD8F}"/>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pic>
          <p:nvPicPr>
            <p:cNvPr id="4" name="Picture 3">
              <a:extLst>
                <a:ext uri="{FF2B5EF4-FFF2-40B4-BE49-F238E27FC236}">
                  <a16:creationId xmlns:a16="http://schemas.microsoft.com/office/drawing/2014/main" id="{B2A45367-9FA1-8C7E-E400-1FAAF2F9F7ED}"/>
                </a:ext>
              </a:extLst>
            </p:cNvPr>
            <p:cNvPicPr>
              <a:picLocks noChangeAspect="1"/>
            </p:cNvPicPr>
            <p:nvPr/>
          </p:nvPicPr>
          <p:blipFill>
            <a:blip r:embed="rId10"/>
            <a:stretch>
              <a:fillRect/>
            </a:stretch>
          </p:blipFill>
          <p:spPr>
            <a:xfrm>
              <a:off x="2213254" y="4086176"/>
              <a:ext cx="3070902" cy="1942010"/>
            </a:xfrm>
            <a:prstGeom prst="rect">
              <a:avLst/>
            </a:prstGeom>
          </p:spPr>
        </p:pic>
        <p:pic>
          <p:nvPicPr>
            <p:cNvPr id="6" name="Picture 5">
              <a:extLst>
                <a:ext uri="{FF2B5EF4-FFF2-40B4-BE49-F238E27FC236}">
                  <a16:creationId xmlns:a16="http://schemas.microsoft.com/office/drawing/2014/main" id="{997CE795-FF7D-DC59-BD95-8B898A4CE703}"/>
                </a:ext>
              </a:extLst>
            </p:cNvPr>
            <p:cNvPicPr>
              <a:picLocks noChangeAspect="1"/>
            </p:cNvPicPr>
            <p:nvPr/>
          </p:nvPicPr>
          <p:blipFill>
            <a:blip r:embed="rId11"/>
            <a:stretch>
              <a:fillRect/>
            </a:stretch>
          </p:blipFill>
          <p:spPr>
            <a:xfrm>
              <a:off x="113939" y="241739"/>
              <a:ext cx="1912560" cy="3894782"/>
            </a:xfrm>
            <a:prstGeom prst="rect">
              <a:avLst/>
            </a:prstGeom>
          </p:spPr>
        </p:pic>
        <p:sp>
          <p:nvSpPr>
            <p:cNvPr id="13" name="TextBox 12">
              <a:extLst>
                <a:ext uri="{FF2B5EF4-FFF2-40B4-BE49-F238E27FC236}">
                  <a16:creationId xmlns:a16="http://schemas.microsoft.com/office/drawing/2014/main" id="{868D1001-92D1-7A95-147C-7E7FD8794DB4}"/>
                </a:ext>
              </a:extLst>
            </p:cNvPr>
            <p:cNvSpPr txBox="1"/>
            <p:nvPr/>
          </p:nvSpPr>
          <p:spPr>
            <a:xfrm>
              <a:off x="8640931" y="2436939"/>
              <a:ext cx="496273" cy="246221"/>
            </a:xfrm>
            <a:prstGeom prst="rect">
              <a:avLst/>
            </a:prstGeom>
            <a:solidFill>
              <a:schemeClr val="bg1"/>
            </a:solidFill>
          </p:spPr>
          <p:txBody>
            <a:bodyPr wrap="square" rtlCol="0">
              <a:spAutoFit/>
            </a:bodyPr>
            <a:lstStyle/>
            <a:p>
              <a:r>
                <a:rPr lang="en-US" sz="1000" dirty="0"/>
                <a:t>13</a:t>
              </a:r>
            </a:p>
          </p:txBody>
        </p:sp>
        <p:sp>
          <p:nvSpPr>
            <p:cNvPr id="14" name="TextBox 13">
              <a:extLst>
                <a:ext uri="{FF2B5EF4-FFF2-40B4-BE49-F238E27FC236}">
                  <a16:creationId xmlns:a16="http://schemas.microsoft.com/office/drawing/2014/main" id="{61858DF8-5673-043E-C92F-89B0A5D81FA0}"/>
                </a:ext>
              </a:extLst>
            </p:cNvPr>
            <p:cNvSpPr txBox="1"/>
            <p:nvPr/>
          </p:nvSpPr>
          <p:spPr>
            <a:xfrm>
              <a:off x="8600649" y="5448990"/>
              <a:ext cx="496273" cy="246221"/>
            </a:xfrm>
            <a:prstGeom prst="rect">
              <a:avLst/>
            </a:prstGeom>
            <a:solidFill>
              <a:schemeClr val="bg1"/>
            </a:solidFill>
          </p:spPr>
          <p:txBody>
            <a:bodyPr wrap="square" rtlCol="0">
              <a:spAutoFit/>
            </a:bodyPr>
            <a:lstStyle/>
            <a:p>
              <a:r>
                <a:rPr lang="en-US" sz="1000" dirty="0"/>
                <a:t>12</a:t>
              </a:r>
            </a:p>
          </p:txBody>
        </p:sp>
        <p:sp>
          <p:nvSpPr>
            <p:cNvPr id="18" name="TextBox 17">
              <a:extLst>
                <a:ext uri="{FF2B5EF4-FFF2-40B4-BE49-F238E27FC236}">
                  <a16:creationId xmlns:a16="http://schemas.microsoft.com/office/drawing/2014/main" id="{E05E2491-9263-CC1A-FDC3-750FB6AC5375}"/>
                </a:ext>
              </a:extLst>
            </p:cNvPr>
            <p:cNvSpPr txBox="1"/>
            <p:nvPr/>
          </p:nvSpPr>
          <p:spPr>
            <a:xfrm>
              <a:off x="3253138" y="5525515"/>
              <a:ext cx="496273" cy="246221"/>
            </a:xfrm>
            <a:prstGeom prst="rect">
              <a:avLst/>
            </a:prstGeom>
            <a:solidFill>
              <a:schemeClr val="bg1"/>
            </a:solidFill>
          </p:spPr>
          <p:txBody>
            <a:bodyPr wrap="square" rtlCol="0">
              <a:spAutoFit/>
            </a:bodyPr>
            <a:lstStyle/>
            <a:p>
              <a:r>
                <a:rPr lang="en-US" sz="1000" dirty="0"/>
                <a:t>13</a:t>
              </a:r>
            </a:p>
          </p:txBody>
        </p:sp>
        <p:sp>
          <p:nvSpPr>
            <p:cNvPr id="19" name="TextBox 18">
              <a:extLst>
                <a:ext uri="{FF2B5EF4-FFF2-40B4-BE49-F238E27FC236}">
                  <a16:creationId xmlns:a16="http://schemas.microsoft.com/office/drawing/2014/main" id="{436876B5-5F06-426A-B8EB-BBAE0777AAC5}"/>
                </a:ext>
              </a:extLst>
            </p:cNvPr>
            <p:cNvSpPr txBox="1"/>
            <p:nvPr/>
          </p:nvSpPr>
          <p:spPr>
            <a:xfrm>
              <a:off x="8146700" y="1088838"/>
              <a:ext cx="980886" cy="246221"/>
            </a:xfrm>
            <a:prstGeom prst="rect">
              <a:avLst/>
            </a:prstGeom>
            <a:solidFill>
              <a:schemeClr val="bg1"/>
            </a:solidFill>
          </p:spPr>
          <p:txBody>
            <a:bodyPr wrap="square" rtlCol="0">
              <a:spAutoFit/>
            </a:bodyPr>
            <a:lstStyle/>
            <a:p>
              <a:r>
                <a:rPr lang="en-US" sz="1000" dirty="0"/>
                <a:t>12/31/2023</a:t>
              </a:r>
            </a:p>
          </p:txBody>
        </p:sp>
      </p:grpSp>
      <p:sp>
        <p:nvSpPr>
          <p:cNvPr id="9" name="Rectangle: Rounded Corners 8">
            <a:extLst>
              <a:ext uri="{FF2B5EF4-FFF2-40B4-BE49-F238E27FC236}">
                <a16:creationId xmlns:a16="http://schemas.microsoft.com/office/drawing/2014/main" id="{7FF6E1F2-1A14-40AA-AFA5-44F57C4415A7}"/>
              </a:ext>
            </a:extLst>
          </p:cNvPr>
          <p:cNvSpPr/>
          <p:nvPr/>
        </p:nvSpPr>
        <p:spPr>
          <a:xfrm>
            <a:off x="2218868" y="3896711"/>
            <a:ext cx="4850662" cy="213584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4347DF3-A4C2-B25A-0C52-691FB5F30051}"/>
              </a:ext>
            </a:extLst>
          </p:cNvPr>
          <p:cNvSpPr txBox="1"/>
          <p:nvPr/>
        </p:nvSpPr>
        <p:spPr>
          <a:xfrm>
            <a:off x="308109" y="4278229"/>
            <a:ext cx="1553794" cy="1754326"/>
          </a:xfrm>
          <a:prstGeom prst="rect">
            <a:avLst/>
          </a:prstGeom>
          <a:solidFill>
            <a:schemeClr val="bg1"/>
          </a:solidFill>
          <a:ln>
            <a:solidFill>
              <a:schemeClr val="accent1"/>
            </a:solidFill>
          </a:ln>
        </p:spPr>
        <p:txBody>
          <a:bodyPr wrap="square" rtlCol="0">
            <a:spAutoFit/>
          </a:bodyPr>
          <a:lstStyle/>
          <a:p>
            <a:r>
              <a:rPr lang="en-US" dirty="0"/>
              <a:t>NOTE:  SAL continuous year updates are made by the post or department.</a:t>
            </a:r>
          </a:p>
        </p:txBody>
      </p:sp>
    </p:spTree>
    <p:custDataLst>
      <p:tags r:id="rId1"/>
    </p:custDataLst>
    <p:extLst>
      <p:ext uri="{BB962C8B-B14F-4D97-AF65-F5344CB8AC3E}">
        <p14:creationId xmlns:p14="http://schemas.microsoft.com/office/powerpoint/2010/main" val="2036481603"/>
      </p:ext>
    </p:extLst>
  </p:cSld>
  <p:clrMapOvr>
    <a:masterClrMapping/>
  </p:clrMapOvr>
  <mc:AlternateContent xmlns:mc="http://schemas.openxmlformats.org/markup-compatibility/2006" xmlns:p14="http://schemas.microsoft.com/office/powerpoint/2010/main">
    <mc:Choice Requires="p14">
      <p:transition spd="med" p14:dur="700" advTm="19299">
        <p:fade/>
      </p:transition>
    </mc:Choice>
    <mc:Fallback xmlns="">
      <p:transition spd="med" advTm="192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22" presetClass="entr" presetSubtype="1"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up)">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7"/>
                </p:tgtEl>
              </p:cMediaNode>
            </p:audio>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267359"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C60615E-D52D-4DFB-BC37-B3BEAF5F8A22}"/>
              </a:ext>
            </a:extLst>
          </p:cNvPr>
          <p:cNvGrpSpPr/>
          <p:nvPr/>
        </p:nvGrpSpPr>
        <p:grpSpPr>
          <a:xfrm>
            <a:off x="-67109" y="315327"/>
            <a:ext cx="9224865" cy="5941468"/>
            <a:chOff x="47026" y="895430"/>
            <a:chExt cx="9224865" cy="5941468"/>
          </a:xfrm>
        </p:grpSpPr>
        <p:pic>
          <p:nvPicPr>
            <p:cNvPr id="8" name="Picture 7">
              <a:extLst>
                <a:ext uri="{FF2B5EF4-FFF2-40B4-BE49-F238E27FC236}">
                  <a16:creationId xmlns:a16="http://schemas.microsoft.com/office/drawing/2014/main" id="{B96B2245-8D28-4908-B4D1-9A64E97A9D1C}"/>
                </a:ext>
              </a:extLst>
            </p:cNvPr>
            <p:cNvPicPr>
              <a:picLocks noChangeAspect="1"/>
            </p:cNvPicPr>
            <p:nvPr/>
          </p:nvPicPr>
          <p:blipFill>
            <a:blip r:embed="rId6"/>
            <a:stretch>
              <a:fillRect/>
            </a:stretch>
          </p:blipFill>
          <p:spPr>
            <a:xfrm>
              <a:off x="2100264" y="950448"/>
              <a:ext cx="7162800" cy="5886450"/>
            </a:xfrm>
            <a:prstGeom prst="rect">
              <a:avLst/>
            </a:prstGeom>
          </p:spPr>
        </p:pic>
        <p:grpSp>
          <p:nvGrpSpPr>
            <p:cNvPr id="11" name="Group 10">
              <a:extLst>
                <a:ext uri="{FF2B5EF4-FFF2-40B4-BE49-F238E27FC236}">
                  <a16:creationId xmlns:a16="http://schemas.microsoft.com/office/drawing/2014/main" id="{8331C23B-600E-46AB-A811-5D1E2DFE4569}"/>
                </a:ext>
              </a:extLst>
            </p:cNvPr>
            <p:cNvGrpSpPr/>
            <p:nvPr/>
          </p:nvGrpSpPr>
          <p:grpSpPr>
            <a:xfrm>
              <a:off x="47026" y="895430"/>
              <a:ext cx="9224865" cy="4769658"/>
              <a:chOff x="47026" y="895430"/>
              <a:chExt cx="9224865" cy="4769658"/>
            </a:xfrm>
          </p:grpSpPr>
          <p:pic>
            <p:nvPicPr>
              <p:cNvPr id="5" name="Picture 4">
                <a:extLst>
                  <a:ext uri="{FF2B5EF4-FFF2-40B4-BE49-F238E27FC236}">
                    <a16:creationId xmlns:a16="http://schemas.microsoft.com/office/drawing/2014/main" id="{B9319FB2-F22C-4FBC-BF1B-3D333B71F3EF}"/>
                  </a:ext>
                </a:extLst>
              </p:cNvPr>
              <p:cNvPicPr>
                <a:picLocks noChangeAspect="1"/>
              </p:cNvPicPr>
              <p:nvPr/>
            </p:nvPicPr>
            <p:blipFill>
              <a:blip r:embed="rId7"/>
              <a:stretch>
                <a:fillRect/>
              </a:stretch>
            </p:blipFill>
            <p:spPr>
              <a:xfrm>
                <a:off x="47026" y="895430"/>
                <a:ext cx="2076450" cy="3667125"/>
              </a:xfrm>
              <a:prstGeom prst="rect">
                <a:avLst/>
              </a:prstGeom>
            </p:spPr>
          </p:pic>
          <p:sp>
            <p:nvSpPr>
              <p:cNvPr id="20" name="TextBox 19">
                <a:extLst>
                  <a:ext uri="{FF2B5EF4-FFF2-40B4-BE49-F238E27FC236}">
                    <a16:creationId xmlns:a16="http://schemas.microsoft.com/office/drawing/2014/main" id="{6C72FFD6-3BA6-471A-AC59-AD9973F3B131}"/>
                  </a:ext>
                </a:extLst>
              </p:cNvPr>
              <p:cNvSpPr txBox="1"/>
              <p:nvPr/>
            </p:nvSpPr>
            <p:spPr>
              <a:xfrm>
                <a:off x="3186682" y="3027358"/>
                <a:ext cx="1608979" cy="577081"/>
              </a:xfrm>
              <a:prstGeom prst="rect">
                <a:avLst/>
              </a:prstGeom>
              <a:solidFill>
                <a:schemeClr val="bg1"/>
              </a:solidFill>
            </p:spPr>
            <p:txBody>
              <a:bodyPr wrap="square" rtlCol="0">
                <a:spAutoFit/>
              </a:bodyPr>
              <a:lstStyle/>
              <a:p>
                <a:r>
                  <a:rPr lang="en-US" sz="1050" dirty="0"/>
                  <a:t>Edward Sample</a:t>
                </a:r>
              </a:p>
              <a:p>
                <a:r>
                  <a:rPr lang="en-US" sz="1050" dirty="0"/>
                  <a:t>5745 Lee Road</a:t>
                </a:r>
              </a:p>
              <a:p>
                <a:r>
                  <a:rPr lang="en-US" sz="1050" dirty="0"/>
                  <a:t>Indianapolis, IN  46206</a:t>
                </a:r>
              </a:p>
            </p:txBody>
          </p:sp>
          <p:sp>
            <p:nvSpPr>
              <p:cNvPr id="10" name="TextBox 9">
                <a:extLst>
                  <a:ext uri="{FF2B5EF4-FFF2-40B4-BE49-F238E27FC236}">
                    <a16:creationId xmlns:a16="http://schemas.microsoft.com/office/drawing/2014/main" id="{039E4EFD-32A9-48AF-A93E-9596731DD96A}"/>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555-5555Email:  </a:t>
                </a:r>
                <a:r>
                  <a:rPr lang="en-US" sz="1050" dirty="0">
                    <a:hlinkClick r:id="rId8"/>
                  </a:rPr>
                  <a:t>edwardsample@outlook.com</a:t>
                </a:r>
                <a:endParaRPr lang="en-US" sz="1050" dirty="0"/>
              </a:p>
            </p:txBody>
          </p:sp>
          <p:sp>
            <p:nvSpPr>
              <p:cNvPr id="23" name="TextBox 22">
                <a:extLst>
                  <a:ext uri="{FF2B5EF4-FFF2-40B4-BE49-F238E27FC236}">
                    <a16:creationId xmlns:a16="http://schemas.microsoft.com/office/drawing/2014/main" id="{83654A62-5D84-4286-8BC4-E567722C20DB}"/>
                  </a:ext>
                </a:extLst>
              </p:cNvPr>
              <p:cNvSpPr txBox="1"/>
              <p:nvPr/>
            </p:nvSpPr>
            <p:spPr>
              <a:xfrm>
                <a:off x="8078070" y="2501953"/>
                <a:ext cx="1071981" cy="215444"/>
              </a:xfrm>
              <a:prstGeom prst="rect">
                <a:avLst/>
              </a:prstGeom>
              <a:solidFill>
                <a:schemeClr val="bg1"/>
              </a:solidFill>
            </p:spPr>
            <p:txBody>
              <a:bodyPr wrap="square" rtlCol="0">
                <a:spAutoFit/>
              </a:bodyPr>
              <a:lstStyle/>
              <a:p>
                <a:r>
                  <a:rPr lang="en-US" sz="800" dirty="0"/>
                  <a:t>000111222333</a:t>
                </a:r>
              </a:p>
            </p:txBody>
          </p:sp>
          <p:sp>
            <p:nvSpPr>
              <p:cNvPr id="24" name="TextBox 23">
                <a:extLst>
                  <a:ext uri="{FF2B5EF4-FFF2-40B4-BE49-F238E27FC236}">
                    <a16:creationId xmlns:a16="http://schemas.microsoft.com/office/drawing/2014/main" id="{2456490E-4612-4CEA-96EF-28400F3FCAAC}"/>
                  </a:ext>
                </a:extLst>
              </p:cNvPr>
              <p:cNvSpPr txBox="1"/>
              <p:nvPr/>
            </p:nvSpPr>
            <p:spPr>
              <a:xfrm>
                <a:off x="8130574" y="5449644"/>
                <a:ext cx="1141317" cy="215444"/>
              </a:xfrm>
              <a:prstGeom prst="rect">
                <a:avLst/>
              </a:prstGeom>
              <a:solidFill>
                <a:schemeClr val="bg1"/>
              </a:solidFill>
            </p:spPr>
            <p:txBody>
              <a:bodyPr wrap="square" rtlCol="0">
                <a:spAutoFit/>
              </a:bodyPr>
              <a:lstStyle/>
              <a:p>
                <a:r>
                  <a:rPr lang="en-US" sz="800" dirty="0"/>
                  <a:t>000111222333</a:t>
                </a:r>
              </a:p>
            </p:txBody>
          </p:sp>
          <p:sp>
            <p:nvSpPr>
              <p:cNvPr id="15" name="TextBox 14">
                <a:extLst>
                  <a:ext uri="{FF2B5EF4-FFF2-40B4-BE49-F238E27FC236}">
                    <a16:creationId xmlns:a16="http://schemas.microsoft.com/office/drawing/2014/main" id="{4B204761-837E-45AC-A05E-14BD2D0B81AC}"/>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pic>
        <p:nvPicPr>
          <p:cNvPr id="16" name="Picture 15">
            <a:extLst>
              <a:ext uri="{FF2B5EF4-FFF2-40B4-BE49-F238E27FC236}">
                <a16:creationId xmlns:a16="http://schemas.microsoft.com/office/drawing/2014/main" id="{9CFD5805-3007-4C5A-9EEF-22ABAD749583}"/>
              </a:ext>
            </a:extLst>
          </p:cNvPr>
          <p:cNvPicPr>
            <a:picLocks noChangeAspect="1"/>
          </p:cNvPicPr>
          <p:nvPr/>
        </p:nvPicPr>
        <p:blipFill>
          <a:blip r:embed="rId9"/>
          <a:stretch>
            <a:fillRect/>
          </a:stretch>
        </p:blipFill>
        <p:spPr>
          <a:xfrm>
            <a:off x="3576637" y="2833687"/>
            <a:ext cx="1990725" cy="1190625"/>
          </a:xfrm>
          <a:prstGeom prst="rect">
            <a:avLst/>
          </a:prstGeom>
        </p:spPr>
      </p:pic>
      <p:pic>
        <p:nvPicPr>
          <p:cNvPr id="34" name="Audio 33">
            <a:hlinkClick r:id="" action="ppaction://media"/>
            <a:extLst>
              <a:ext uri="{FF2B5EF4-FFF2-40B4-BE49-F238E27FC236}">
                <a16:creationId xmlns:a16="http://schemas.microsoft.com/office/drawing/2014/main" id="{0C2D8212-56E2-446A-B807-210DFDD780A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pic>
        <p:nvPicPr>
          <p:cNvPr id="4" name="Picture 3">
            <a:extLst>
              <a:ext uri="{FF2B5EF4-FFF2-40B4-BE49-F238E27FC236}">
                <a16:creationId xmlns:a16="http://schemas.microsoft.com/office/drawing/2014/main" id="{6FB258CD-52FF-4BE9-87E7-30D4EC00B952}"/>
              </a:ext>
            </a:extLst>
          </p:cNvPr>
          <p:cNvPicPr>
            <a:picLocks noChangeAspect="1"/>
          </p:cNvPicPr>
          <p:nvPr/>
        </p:nvPicPr>
        <p:blipFill>
          <a:blip r:embed="rId11"/>
          <a:stretch>
            <a:fillRect/>
          </a:stretch>
        </p:blipFill>
        <p:spPr>
          <a:xfrm>
            <a:off x="-130606" y="339468"/>
            <a:ext cx="6967085" cy="5454546"/>
          </a:xfrm>
          <a:prstGeom prst="rect">
            <a:avLst/>
          </a:prstGeom>
        </p:spPr>
      </p:pic>
      <p:sp>
        <p:nvSpPr>
          <p:cNvPr id="13" name="Arrow: Right 12">
            <a:extLst>
              <a:ext uri="{FF2B5EF4-FFF2-40B4-BE49-F238E27FC236}">
                <a16:creationId xmlns:a16="http://schemas.microsoft.com/office/drawing/2014/main" id="{1840E231-23DA-41CB-B81C-7B22EE30A4A8}"/>
              </a:ext>
            </a:extLst>
          </p:cNvPr>
          <p:cNvSpPr/>
          <p:nvPr/>
        </p:nvSpPr>
        <p:spPr>
          <a:xfrm>
            <a:off x="5861154" y="1289154"/>
            <a:ext cx="825051" cy="6601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FF6E1F2-1A14-40AA-AFA5-44F57C4415A7}"/>
              </a:ext>
            </a:extLst>
          </p:cNvPr>
          <p:cNvSpPr/>
          <p:nvPr/>
        </p:nvSpPr>
        <p:spPr>
          <a:xfrm>
            <a:off x="6742627" y="315327"/>
            <a:ext cx="2286928" cy="571441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E3088717-C9C9-4ABF-B55F-81114C46CC99}"/>
              </a:ext>
            </a:extLst>
          </p:cNvPr>
          <p:cNvSpPr txBox="1"/>
          <p:nvPr/>
        </p:nvSpPr>
        <p:spPr>
          <a:xfrm>
            <a:off x="4116353" y="1206643"/>
            <a:ext cx="1071981" cy="253916"/>
          </a:xfrm>
          <a:prstGeom prst="rect">
            <a:avLst/>
          </a:prstGeom>
          <a:solidFill>
            <a:schemeClr val="bg1"/>
          </a:solidFill>
        </p:spPr>
        <p:txBody>
          <a:bodyPr wrap="square" rtlCol="0">
            <a:spAutoFit/>
          </a:bodyPr>
          <a:lstStyle/>
          <a:p>
            <a:r>
              <a:rPr lang="en-US" sz="1050" dirty="0"/>
              <a:t>000111222333</a:t>
            </a:r>
          </a:p>
        </p:txBody>
      </p:sp>
      <p:sp>
        <p:nvSpPr>
          <p:cNvPr id="25" name="TextBox 24">
            <a:extLst>
              <a:ext uri="{FF2B5EF4-FFF2-40B4-BE49-F238E27FC236}">
                <a16:creationId xmlns:a16="http://schemas.microsoft.com/office/drawing/2014/main" id="{7DA6CFAE-9410-4E56-9672-98EF551A26A1}"/>
              </a:ext>
            </a:extLst>
          </p:cNvPr>
          <p:cNvSpPr txBox="1"/>
          <p:nvPr/>
        </p:nvSpPr>
        <p:spPr>
          <a:xfrm>
            <a:off x="8602642" y="2648468"/>
            <a:ext cx="290553" cy="246221"/>
          </a:xfrm>
          <a:prstGeom prst="rect">
            <a:avLst/>
          </a:prstGeom>
          <a:solidFill>
            <a:schemeClr val="bg1"/>
          </a:solidFill>
        </p:spPr>
        <p:txBody>
          <a:bodyPr wrap="square" rtlCol="0">
            <a:spAutoFit/>
          </a:bodyPr>
          <a:lstStyle/>
          <a:p>
            <a:r>
              <a:rPr lang="en-US" sz="1000" dirty="0"/>
              <a:t>2</a:t>
            </a:r>
          </a:p>
        </p:txBody>
      </p:sp>
      <p:sp>
        <p:nvSpPr>
          <p:cNvPr id="2" name="TextBox 1">
            <a:extLst>
              <a:ext uri="{FF2B5EF4-FFF2-40B4-BE49-F238E27FC236}">
                <a16:creationId xmlns:a16="http://schemas.microsoft.com/office/drawing/2014/main" id="{10910DCB-67F3-1859-3BE1-7DB18138CAE1}"/>
              </a:ext>
            </a:extLst>
          </p:cNvPr>
          <p:cNvSpPr txBox="1"/>
          <p:nvPr/>
        </p:nvSpPr>
        <p:spPr>
          <a:xfrm>
            <a:off x="8070824" y="1201370"/>
            <a:ext cx="868869" cy="246221"/>
          </a:xfrm>
          <a:prstGeom prst="rect">
            <a:avLst/>
          </a:prstGeom>
          <a:solidFill>
            <a:schemeClr val="bg1"/>
          </a:solidFill>
        </p:spPr>
        <p:txBody>
          <a:bodyPr wrap="square" rtlCol="0">
            <a:spAutoFit/>
          </a:bodyPr>
          <a:lstStyle/>
          <a:p>
            <a:r>
              <a:rPr lang="en-US" sz="1000" dirty="0"/>
              <a:t>12/31/2023</a:t>
            </a:r>
          </a:p>
        </p:txBody>
      </p:sp>
      <p:pic>
        <p:nvPicPr>
          <p:cNvPr id="18" name="Picture 17">
            <a:extLst>
              <a:ext uri="{FF2B5EF4-FFF2-40B4-BE49-F238E27FC236}">
                <a16:creationId xmlns:a16="http://schemas.microsoft.com/office/drawing/2014/main" id="{1CD58F67-311E-4550-B950-37773C0A8ACE}"/>
              </a:ext>
            </a:extLst>
          </p:cNvPr>
          <p:cNvPicPr>
            <a:picLocks noChangeAspect="1"/>
          </p:cNvPicPr>
          <p:nvPr/>
        </p:nvPicPr>
        <p:blipFill>
          <a:blip r:embed="rId9"/>
          <a:stretch>
            <a:fillRect/>
          </a:stretch>
        </p:blipFill>
        <p:spPr>
          <a:xfrm>
            <a:off x="6973232" y="852907"/>
            <a:ext cx="1865180" cy="1115538"/>
          </a:xfrm>
          <a:prstGeom prst="rect">
            <a:avLst/>
          </a:prstGeom>
        </p:spPr>
      </p:pic>
      <p:grpSp>
        <p:nvGrpSpPr>
          <p:cNvPr id="44" name="Group 43">
            <a:extLst>
              <a:ext uri="{FF2B5EF4-FFF2-40B4-BE49-F238E27FC236}">
                <a16:creationId xmlns:a16="http://schemas.microsoft.com/office/drawing/2014/main" id="{6A156505-9FE4-34AD-A547-4958932BC8F1}"/>
              </a:ext>
            </a:extLst>
          </p:cNvPr>
          <p:cNvGrpSpPr/>
          <p:nvPr/>
        </p:nvGrpSpPr>
        <p:grpSpPr>
          <a:xfrm>
            <a:off x="7016224" y="800678"/>
            <a:ext cx="1818776" cy="1088748"/>
            <a:chOff x="9383391" y="1354834"/>
            <a:chExt cx="1818776" cy="1088748"/>
          </a:xfrm>
        </p:grpSpPr>
        <p:pic>
          <p:nvPicPr>
            <p:cNvPr id="6" name="Picture 5">
              <a:extLst>
                <a:ext uri="{FF2B5EF4-FFF2-40B4-BE49-F238E27FC236}">
                  <a16:creationId xmlns:a16="http://schemas.microsoft.com/office/drawing/2014/main" id="{317AD9E5-5FDD-40DB-B07D-661416848FDA}"/>
                </a:ext>
              </a:extLst>
            </p:cNvPr>
            <p:cNvPicPr>
              <a:picLocks noChangeAspect="1"/>
            </p:cNvPicPr>
            <p:nvPr/>
          </p:nvPicPr>
          <p:blipFill>
            <a:blip r:embed="rId12"/>
            <a:stretch>
              <a:fillRect/>
            </a:stretch>
          </p:blipFill>
          <p:spPr>
            <a:xfrm>
              <a:off x="9383391" y="1354834"/>
              <a:ext cx="1818776" cy="1088748"/>
            </a:xfrm>
            <a:prstGeom prst="rect">
              <a:avLst/>
            </a:prstGeom>
          </p:spPr>
        </p:pic>
        <p:sp>
          <p:nvSpPr>
            <p:cNvPr id="14" name="TextBox 13">
              <a:extLst>
                <a:ext uri="{FF2B5EF4-FFF2-40B4-BE49-F238E27FC236}">
                  <a16:creationId xmlns:a16="http://schemas.microsoft.com/office/drawing/2014/main" id="{F3DD3F78-692C-8F50-DCC3-05685F0C620D}"/>
                </a:ext>
              </a:extLst>
            </p:cNvPr>
            <p:cNvSpPr txBox="1"/>
            <p:nvPr/>
          </p:nvSpPr>
          <p:spPr>
            <a:xfrm>
              <a:off x="10292779" y="1675629"/>
              <a:ext cx="893980" cy="246221"/>
            </a:xfrm>
            <a:prstGeom prst="rect">
              <a:avLst/>
            </a:prstGeom>
            <a:solidFill>
              <a:schemeClr val="bg1"/>
            </a:solidFill>
          </p:spPr>
          <p:txBody>
            <a:bodyPr wrap="square" rtlCol="0">
              <a:spAutoFit/>
            </a:bodyPr>
            <a:lstStyle/>
            <a:p>
              <a:r>
                <a:rPr lang="en-US" sz="1000" dirty="0"/>
                <a:t>12/31/2022</a:t>
              </a:r>
            </a:p>
          </p:txBody>
        </p:sp>
      </p:grpSp>
      <p:grpSp>
        <p:nvGrpSpPr>
          <p:cNvPr id="43" name="Group 42">
            <a:extLst>
              <a:ext uri="{FF2B5EF4-FFF2-40B4-BE49-F238E27FC236}">
                <a16:creationId xmlns:a16="http://schemas.microsoft.com/office/drawing/2014/main" id="{3FF40B1F-E46C-F343-3B01-61982A4A679F}"/>
              </a:ext>
            </a:extLst>
          </p:cNvPr>
          <p:cNvGrpSpPr/>
          <p:nvPr/>
        </p:nvGrpSpPr>
        <p:grpSpPr>
          <a:xfrm>
            <a:off x="6936928" y="810902"/>
            <a:ext cx="1852489" cy="1069539"/>
            <a:chOff x="9365351" y="2531971"/>
            <a:chExt cx="1852489" cy="1069539"/>
          </a:xfrm>
        </p:grpSpPr>
        <p:pic>
          <p:nvPicPr>
            <p:cNvPr id="3" name="Picture 2">
              <a:extLst>
                <a:ext uri="{FF2B5EF4-FFF2-40B4-BE49-F238E27FC236}">
                  <a16:creationId xmlns:a16="http://schemas.microsoft.com/office/drawing/2014/main" id="{D6CA8933-76A2-4CF3-9F99-A40AFAB7540B}"/>
                </a:ext>
              </a:extLst>
            </p:cNvPr>
            <p:cNvPicPr>
              <a:picLocks noChangeAspect="1"/>
            </p:cNvPicPr>
            <p:nvPr/>
          </p:nvPicPr>
          <p:blipFill>
            <a:blip r:embed="rId13"/>
            <a:stretch>
              <a:fillRect/>
            </a:stretch>
          </p:blipFill>
          <p:spPr>
            <a:xfrm>
              <a:off x="9365351" y="2531971"/>
              <a:ext cx="1836816" cy="1069539"/>
            </a:xfrm>
            <a:prstGeom prst="rect">
              <a:avLst/>
            </a:prstGeom>
          </p:spPr>
        </p:pic>
        <p:sp>
          <p:nvSpPr>
            <p:cNvPr id="42" name="TextBox 41">
              <a:extLst>
                <a:ext uri="{FF2B5EF4-FFF2-40B4-BE49-F238E27FC236}">
                  <a16:creationId xmlns:a16="http://schemas.microsoft.com/office/drawing/2014/main" id="{2C8C89E7-A222-4C26-F724-E64C6C9D74CF}"/>
                </a:ext>
              </a:extLst>
            </p:cNvPr>
            <p:cNvSpPr txBox="1"/>
            <p:nvPr/>
          </p:nvSpPr>
          <p:spPr>
            <a:xfrm>
              <a:off x="10323860" y="2828782"/>
              <a:ext cx="893980" cy="246221"/>
            </a:xfrm>
            <a:prstGeom prst="rect">
              <a:avLst/>
            </a:prstGeom>
            <a:solidFill>
              <a:schemeClr val="bg1"/>
            </a:solidFill>
          </p:spPr>
          <p:txBody>
            <a:bodyPr wrap="square" rtlCol="0">
              <a:spAutoFit/>
            </a:bodyPr>
            <a:lstStyle/>
            <a:p>
              <a:r>
                <a:rPr lang="en-US" sz="1000" dirty="0"/>
                <a:t>12/31/2021</a:t>
              </a:r>
            </a:p>
          </p:txBody>
        </p:sp>
      </p:grpSp>
      <p:pic>
        <p:nvPicPr>
          <p:cNvPr id="46" name="Picture 45">
            <a:extLst>
              <a:ext uri="{FF2B5EF4-FFF2-40B4-BE49-F238E27FC236}">
                <a16:creationId xmlns:a16="http://schemas.microsoft.com/office/drawing/2014/main" id="{F03498C7-4949-4AC2-B2F9-95F1C3E10F0C}"/>
              </a:ext>
            </a:extLst>
          </p:cNvPr>
          <p:cNvPicPr>
            <a:picLocks noChangeAspect="1"/>
          </p:cNvPicPr>
          <p:nvPr/>
        </p:nvPicPr>
        <p:blipFill>
          <a:blip r:embed="rId14"/>
          <a:stretch>
            <a:fillRect/>
          </a:stretch>
        </p:blipFill>
        <p:spPr>
          <a:xfrm>
            <a:off x="-39262" y="681555"/>
            <a:ext cx="2105025" cy="3933825"/>
          </a:xfrm>
          <a:prstGeom prst="rect">
            <a:avLst/>
          </a:prstGeom>
        </p:spPr>
      </p:pic>
    </p:spTree>
    <p:custDataLst>
      <p:tags r:id="rId1"/>
    </p:custDataLst>
    <p:extLst>
      <p:ext uri="{BB962C8B-B14F-4D97-AF65-F5344CB8AC3E}">
        <p14:creationId xmlns:p14="http://schemas.microsoft.com/office/powerpoint/2010/main" val="2754341342"/>
      </p:ext>
    </p:extLst>
  </p:cSld>
  <p:clrMapOvr>
    <a:masterClrMapping/>
  </p:clrMapOvr>
  <mc:AlternateContent xmlns:mc="http://schemas.openxmlformats.org/markup-compatibility/2006" xmlns:p14="http://schemas.microsoft.com/office/powerpoint/2010/main">
    <mc:Choice Requires="p14">
      <p:transition spd="med" p14:dur="700" advTm="106346">
        <p:fade/>
      </p:transition>
    </mc:Choice>
    <mc:Fallback xmlns="">
      <p:transition spd="med" advTm="1063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par>
                                <p:cTn id="7" presetID="22" presetClass="entr" presetSubtype="1"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up)">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vertical)">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up)">
                                      <p:cBhvr>
                                        <p:cTn id="24" dur="1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up)">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34"/>
                </p:tgtEl>
              </p:cMediaNode>
            </p:audio>
          </p:childTnLst>
        </p:cTn>
      </p:par>
    </p:tnLst>
    <p:bldLst>
      <p:bldP spid="13"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5B441E6F-0039-4A9D-BB17-6CB7ECA0E757}"/>
              </a:ext>
            </a:extLst>
          </p:cNvPr>
          <p:cNvGrpSpPr/>
          <p:nvPr/>
        </p:nvGrpSpPr>
        <p:grpSpPr>
          <a:xfrm>
            <a:off x="118358" y="412750"/>
            <a:ext cx="9220122" cy="6477158"/>
            <a:chOff x="-76122" y="610352"/>
            <a:chExt cx="9220122" cy="6477158"/>
          </a:xfrm>
        </p:grpSpPr>
        <p:grpSp>
          <p:nvGrpSpPr>
            <p:cNvPr id="11" name="Group 10">
              <a:extLst>
                <a:ext uri="{FF2B5EF4-FFF2-40B4-BE49-F238E27FC236}">
                  <a16:creationId xmlns:a16="http://schemas.microsoft.com/office/drawing/2014/main" id="{8331C23B-600E-46AB-A811-5D1E2DFE4569}"/>
                </a:ext>
              </a:extLst>
            </p:cNvPr>
            <p:cNvGrpSpPr/>
            <p:nvPr/>
          </p:nvGrpSpPr>
          <p:grpSpPr>
            <a:xfrm>
              <a:off x="-76122" y="610352"/>
              <a:ext cx="9216038" cy="4808130"/>
              <a:chOff x="47026" y="895430"/>
              <a:chExt cx="9216038" cy="4808130"/>
            </a:xfrm>
          </p:grpSpPr>
          <p:pic>
            <p:nvPicPr>
              <p:cNvPr id="5" name="Picture 4">
                <a:extLst>
                  <a:ext uri="{FF2B5EF4-FFF2-40B4-BE49-F238E27FC236}">
                    <a16:creationId xmlns:a16="http://schemas.microsoft.com/office/drawing/2014/main" id="{B9319FB2-F22C-4FBC-BF1B-3D333B71F3EF}"/>
                  </a:ext>
                </a:extLst>
              </p:cNvPr>
              <p:cNvPicPr>
                <a:picLocks noChangeAspect="1"/>
              </p:cNvPicPr>
              <p:nvPr/>
            </p:nvPicPr>
            <p:blipFill>
              <a:blip r:embed="rId6"/>
              <a:stretch>
                <a:fillRect/>
              </a:stretch>
            </p:blipFill>
            <p:spPr>
              <a:xfrm>
                <a:off x="47026" y="895430"/>
                <a:ext cx="2076450" cy="3667125"/>
              </a:xfrm>
              <a:prstGeom prst="rect">
                <a:avLst/>
              </a:prstGeom>
            </p:spPr>
          </p:pic>
          <p:sp>
            <p:nvSpPr>
              <p:cNvPr id="23" name="TextBox 22">
                <a:extLst>
                  <a:ext uri="{FF2B5EF4-FFF2-40B4-BE49-F238E27FC236}">
                    <a16:creationId xmlns:a16="http://schemas.microsoft.com/office/drawing/2014/main" id="{83654A62-5D84-4286-8BC4-E567722C20DB}"/>
                  </a:ext>
                </a:extLst>
              </p:cNvPr>
              <p:cNvSpPr txBox="1"/>
              <p:nvPr/>
            </p:nvSpPr>
            <p:spPr>
              <a:xfrm>
                <a:off x="8039325" y="2501953"/>
                <a:ext cx="1071981" cy="253916"/>
              </a:xfrm>
              <a:prstGeom prst="rect">
                <a:avLst/>
              </a:prstGeom>
              <a:solidFill>
                <a:schemeClr val="bg1"/>
              </a:solidFill>
            </p:spPr>
            <p:txBody>
              <a:bodyPr wrap="square" rtlCol="0">
                <a:spAutoFit/>
              </a:bodyPr>
              <a:lstStyle/>
              <a:p>
                <a:r>
                  <a:rPr lang="en-US" sz="1050" dirty="0"/>
                  <a:t>000111222333</a:t>
                </a:r>
              </a:p>
            </p:txBody>
          </p:sp>
          <p:sp>
            <p:nvSpPr>
              <p:cNvPr id="24" name="TextBox 23">
                <a:extLst>
                  <a:ext uri="{FF2B5EF4-FFF2-40B4-BE49-F238E27FC236}">
                    <a16:creationId xmlns:a16="http://schemas.microsoft.com/office/drawing/2014/main" id="{2456490E-4612-4CEA-96EF-28400F3FCAAC}"/>
                  </a:ext>
                </a:extLst>
              </p:cNvPr>
              <p:cNvSpPr txBox="1"/>
              <p:nvPr/>
            </p:nvSpPr>
            <p:spPr>
              <a:xfrm>
                <a:off x="8121747" y="5449644"/>
                <a:ext cx="1141317" cy="253916"/>
              </a:xfrm>
              <a:prstGeom prst="rect">
                <a:avLst/>
              </a:prstGeom>
              <a:solidFill>
                <a:schemeClr val="bg1"/>
              </a:solidFill>
            </p:spPr>
            <p:txBody>
              <a:bodyPr wrap="square" rtlCol="0">
                <a:spAutoFit/>
              </a:bodyPr>
              <a:lstStyle/>
              <a:p>
                <a:r>
                  <a:rPr lang="en-US" sz="1050" dirty="0"/>
                  <a:t>000111222333</a:t>
                </a:r>
              </a:p>
            </p:txBody>
          </p:sp>
          <p:sp>
            <p:nvSpPr>
              <p:cNvPr id="15" name="TextBox 14">
                <a:extLst>
                  <a:ext uri="{FF2B5EF4-FFF2-40B4-BE49-F238E27FC236}">
                    <a16:creationId xmlns:a16="http://schemas.microsoft.com/office/drawing/2014/main" id="{4B204761-837E-45AC-A05E-14BD2D0B81AC}"/>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sp>
          <p:nvSpPr>
            <p:cNvPr id="14" name="Rectangle 13">
              <a:extLst>
                <a:ext uri="{FF2B5EF4-FFF2-40B4-BE49-F238E27FC236}">
                  <a16:creationId xmlns:a16="http://schemas.microsoft.com/office/drawing/2014/main" id="{9D5B315D-9367-4640-82B5-FA8313B0885D}"/>
                </a:ext>
              </a:extLst>
            </p:cNvPr>
            <p:cNvSpPr/>
            <p:nvPr/>
          </p:nvSpPr>
          <p:spPr>
            <a:xfrm>
              <a:off x="6774484" y="828261"/>
              <a:ext cx="2369516" cy="5256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41447CA-81FD-474B-B6C7-8456814890A5}"/>
                </a:ext>
              </a:extLst>
            </p:cNvPr>
            <p:cNvSpPr/>
            <p:nvPr/>
          </p:nvSpPr>
          <p:spPr>
            <a:xfrm>
              <a:off x="1825062" y="4639747"/>
              <a:ext cx="5341822" cy="2447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sp>
        <p:nvSpPr>
          <p:cNvPr id="29" name="TextBox 28">
            <a:extLst>
              <a:ext uri="{FF2B5EF4-FFF2-40B4-BE49-F238E27FC236}">
                <a16:creationId xmlns:a16="http://schemas.microsoft.com/office/drawing/2014/main" id="{50DCD59F-D488-4A42-8964-3821A942D605}"/>
              </a:ext>
            </a:extLst>
          </p:cNvPr>
          <p:cNvSpPr txBox="1"/>
          <p:nvPr/>
        </p:nvSpPr>
        <p:spPr>
          <a:xfrm>
            <a:off x="2933317" y="3093590"/>
            <a:ext cx="3423691" cy="253916"/>
          </a:xfrm>
          <a:prstGeom prst="rect">
            <a:avLst/>
          </a:prstGeom>
          <a:solidFill>
            <a:schemeClr val="bg1"/>
          </a:solidFill>
        </p:spPr>
        <p:txBody>
          <a:bodyPr wrap="square" rtlCol="0">
            <a:spAutoFit/>
          </a:bodyPr>
          <a:lstStyle/>
          <a:p>
            <a:r>
              <a:rPr lang="en-US" sz="1050" dirty="0">
                <a:solidFill>
                  <a:schemeClr val="tx1">
                    <a:lumMod val="50000"/>
                    <a:lumOff val="50000"/>
                  </a:schemeClr>
                </a:solidFill>
              </a:rPr>
              <a:t>Ed</a:t>
            </a:r>
          </a:p>
        </p:txBody>
      </p:sp>
      <p:pic>
        <p:nvPicPr>
          <p:cNvPr id="4" name="Picture 3">
            <a:extLst>
              <a:ext uri="{FF2B5EF4-FFF2-40B4-BE49-F238E27FC236}">
                <a16:creationId xmlns:a16="http://schemas.microsoft.com/office/drawing/2014/main" id="{01BA0723-E6CC-4F97-88DC-27CB07986776}"/>
              </a:ext>
            </a:extLst>
          </p:cNvPr>
          <p:cNvPicPr>
            <a:picLocks noChangeAspect="1"/>
          </p:cNvPicPr>
          <p:nvPr/>
        </p:nvPicPr>
        <p:blipFill>
          <a:blip r:embed="rId7"/>
          <a:stretch>
            <a:fillRect/>
          </a:stretch>
        </p:blipFill>
        <p:spPr>
          <a:xfrm>
            <a:off x="2319137" y="405423"/>
            <a:ext cx="6062863" cy="4341877"/>
          </a:xfrm>
          <a:prstGeom prst="rect">
            <a:avLst/>
          </a:prstGeom>
        </p:spPr>
      </p:pic>
      <p:sp>
        <p:nvSpPr>
          <p:cNvPr id="30" name="Oval 29">
            <a:extLst>
              <a:ext uri="{FF2B5EF4-FFF2-40B4-BE49-F238E27FC236}">
                <a16:creationId xmlns:a16="http://schemas.microsoft.com/office/drawing/2014/main" id="{AD8F9139-75DE-4E32-BE1D-696CDF3E0341}"/>
              </a:ext>
            </a:extLst>
          </p:cNvPr>
          <p:cNvSpPr/>
          <p:nvPr/>
        </p:nvSpPr>
        <p:spPr>
          <a:xfrm>
            <a:off x="7280512" y="1447630"/>
            <a:ext cx="859634" cy="36754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FEEC523-FB99-438E-8D2B-3207C90DBCB4}"/>
              </a:ext>
            </a:extLst>
          </p:cNvPr>
          <p:cNvSpPr txBox="1"/>
          <p:nvPr/>
        </p:nvSpPr>
        <p:spPr>
          <a:xfrm>
            <a:off x="4073821" y="972722"/>
            <a:ext cx="1071981" cy="215444"/>
          </a:xfrm>
          <a:prstGeom prst="rect">
            <a:avLst/>
          </a:prstGeom>
          <a:solidFill>
            <a:schemeClr val="bg1"/>
          </a:solidFill>
        </p:spPr>
        <p:txBody>
          <a:bodyPr wrap="square" rtlCol="0">
            <a:spAutoFit/>
          </a:bodyPr>
          <a:lstStyle/>
          <a:p>
            <a:r>
              <a:rPr lang="en-US" sz="800" dirty="0"/>
              <a:t>000111222333</a:t>
            </a:r>
          </a:p>
        </p:txBody>
      </p:sp>
      <p:pic>
        <p:nvPicPr>
          <p:cNvPr id="9" name="Audio 8">
            <a:hlinkClick r:id="" action="ppaction://media"/>
            <a:extLst>
              <a:ext uri="{FF2B5EF4-FFF2-40B4-BE49-F238E27FC236}">
                <a16:creationId xmlns:a16="http://schemas.microsoft.com/office/drawing/2014/main" id="{84CB0C8F-D22A-44AF-8FB8-32F07BCF6CB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pic>
        <p:nvPicPr>
          <p:cNvPr id="6" name="Picture 5">
            <a:extLst>
              <a:ext uri="{FF2B5EF4-FFF2-40B4-BE49-F238E27FC236}">
                <a16:creationId xmlns:a16="http://schemas.microsoft.com/office/drawing/2014/main" id="{0AA317B1-7088-DFB6-5699-BEEB61151CA8}"/>
              </a:ext>
            </a:extLst>
          </p:cNvPr>
          <p:cNvPicPr>
            <a:picLocks noChangeAspect="1"/>
          </p:cNvPicPr>
          <p:nvPr/>
        </p:nvPicPr>
        <p:blipFill>
          <a:blip r:embed="rId9"/>
          <a:stretch>
            <a:fillRect/>
          </a:stretch>
        </p:blipFill>
        <p:spPr>
          <a:xfrm>
            <a:off x="89007" y="362899"/>
            <a:ext cx="2105025" cy="3933825"/>
          </a:xfrm>
          <a:prstGeom prst="rect">
            <a:avLst/>
          </a:prstGeom>
        </p:spPr>
      </p:pic>
      <p:sp>
        <p:nvSpPr>
          <p:cNvPr id="2" name="Oval 1">
            <a:extLst>
              <a:ext uri="{FF2B5EF4-FFF2-40B4-BE49-F238E27FC236}">
                <a16:creationId xmlns:a16="http://schemas.microsoft.com/office/drawing/2014/main" id="{F6B6870C-5C36-4249-8A99-8AE0460F29A2}"/>
              </a:ext>
            </a:extLst>
          </p:cNvPr>
          <p:cNvSpPr/>
          <p:nvPr/>
        </p:nvSpPr>
        <p:spPr>
          <a:xfrm>
            <a:off x="309261" y="1922649"/>
            <a:ext cx="1439029" cy="36754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52334442"/>
      </p:ext>
    </p:extLst>
  </p:cSld>
  <p:clrMapOvr>
    <a:masterClrMapping/>
  </p:clrMapOvr>
  <mc:AlternateContent xmlns:mc="http://schemas.openxmlformats.org/markup-compatibility/2006" xmlns:p14="http://schemas.microsoft.com/office/powerpoint/2010/main">
    <mc:Choice Requires="p14">
      <p:transition spd="med" p14:dur="700" advTm="25890">
        <p:fade/>
      </p:transition>
    </mc:Choice>
    <mc:Fallback xmlns="">
      <p:transition spd="med" advTm="25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5B441E6F-0039-4A9D-BB17-6CB7ECA0E757}"/>
              </a:ext>
            </a:extLst>
          </p:cNvPr>
          <p:cNvGrpSpPr/>
          <p:nvPr/>
        </p:nvGrpSpPr>
        <p:grpSpPr>
          <a:xfrm>
            <a:off x="2019542" y="467768"/>
            <a:ext cx="7318938" cy="6422140"/>
            <a:chOff x="1825062" y="665370"/>
            <a:chExt cx="7318938" cy="6422140"/>
          </a:xfrm>
        </p:grpSpPr>
        <p:grpSp>
          <p:nvGrpSpPr>
            <p:cNvPr id="12" name="Group 11">
              <a:extLst>
                <a:ext uri="{FF2B5EF4-FFF2-40B4-BE49-F238E27FC236}">
                  <a16:creationId xmlns:a16="http://schemas.microsoft.com/office/drawing/2014/main" id="{8C60615E-D52D-4DFB-BC37-B3BEAF5F8A22}"/>
                </a:ext>
              </a:extLst>
            </p:cNvPr>
            <p:cNvGrpSpPr/>
            <p:nvPr/>
          </p:nvGrpSpPr>
          <p:grpSpPr>
            <a:xfrm>
              <a:off x="1977116" y="665370"/>
              <a:ext cx="7162800" cy="5886450"/>
              <a:chOff x="2100264" y="950448"/>
              <a:chExt cx="7162800" cy="5886450"/>
            </a:xfrm>
          </p:grpSpPr>
          <p:pic>
            <p:nvPicPr>
              <p:cNvPr id="8" name="Picture 7">
                <a:extLst>
                  <a:ext uri="{FF2B5EF4-FFF2-40B4-BE49-F238E27FC236}">
                    <a16:creationId xmlns:a16="http://schemas.microsoft.com/office/drawing/2014/main" id="{B96B2245-8D28-4908-B4D1-9A64E97A9D1C}"/>
                  </a:ext>
                </a:extLst>
              </p:cNvPr>
              <p:cNvPicPr>
                <a:picLocks noChangeAspect="1"/>
              </p:cNvPicPr>
              <p:nvPr/>
            </p:nvPicPr>
            <p:blipFill>
              <a:blip r:embed="rId6"/>
              <a:stretch>
                <a:fillRect/>
              </a:stretch>
            </p:blipFill>
            <p:spPr>
              <a:xfrm>
                <a:off x="2100264" y="950448"/>
                <a:ext cx="7162800" cy="5886450"/>
              </a:xfrm>
              <a:prstGeom prst="rect">
                <a:avLst/>
              </a:prstGeom>
            </p:spPr>
          </p:pic>
          <p:grpSp>
            <p:nvGrpSpPr>
              <p:cNvPr id="11" name="Group 10">
                <a:extLst>
                  <a:ext uri="{FF2B5EF4-FFF2-40B4-BE49-F238E27FC236}">
                    <a16:creationId xmlns:a16="http://schemas.microsoft.com/office/drawing/2014/main" id="{8331C23B-600E-46AB-A811-5D1E2DFE4569}"/>
                  </a:ext>
                </a:extLst>
              </p:cNvPr>
              <p:cNvGrpSpPr/>
              <p:nvPr/>
            </p:nvGrpSpPr>
            <p:grpSpPr>
              <a:xfrm>
                <a:off x="2257973" y="1391680"/>
                <a:ext cx="7005091" cy="4311880"/>
                <a:chOff x="2257973" y="1391680"/>
                <a:chExt cx="7005091" cy="4311880"/>
              </a:xfrm>
            </p:grpSpPr>
            <p:sp>
              <p:nvSpPr>
                <p:cNvPr id="26" name="TextBox 25">
                  <a:extLst>
                    <a:ext uri="{FF2B5EF4-FFF2-40B4-BE49-F238E27FC236}">
                      <a16:creationId xmlns:a16="http://schemas.microsoft.com/office/drawing/2014/main" id="{9C740F7C-F8EC-472E-9B23-6FE0A16E7349}"/>
                    </a:ext>
                  </a:extLst>
                </p:cNvPr>
                <p:cNvSpPr txBox="1"/>
                <p:nvPr/>
              </p:nvSpPr>
              <p:spPr>
                <a:xfrm>
                  <a:off x="2257973" y="1391680"/>
                  <a:ext cx="3423691"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20" name="TextBox 19">
                  <a:extLst>
                    <a:ext uri="{FF2B5EF4-FFF2-40B4-BE49-F238E27FC236}">
                      <a16:creationId xmlns:a16="http://schemas.microsoft.com/office/drawing/2014/main" id="{6C72FFD6-3BA6-471A-AC59-AD9973F3B131}"/>
                    </a:ext>
                  </a:extLst>
                </p:cNvPr>
                <p:cNvSpPr txBox="1"/>
                <p:nvPr/>
              </p:nvSpPr>
              <p:spPr>
                <a:xfrm>
                  <a:off x="3186682" y="3027358"/>
                  <a:ext cx="1608979" cy="577081"/>
                </a:xfrm>
                <a:prstGeom prst="rect">
                  <a:avLst/>
                </a:prstGeom>
                <a:solidFill>
                  <a:schemeClr val="bg1"/>
                </a:solidFill>
              </p:spPr>
              <p:txBody>
                <a:bodyPr wrap="square" rtlCol="0">
                  <a:spAutoFit/>
                </a:bodyPr>
                <a:lstStyle/>
                <a:p>
                  <a:r>
                    <a:rPr lang="en-US" sz="1050" dirty="0"/>
                    <a:t>Edward Sample</a:t>
                  </a:r>
                </a:p>
                <a:p>
                  <a:r>
                    <a:rPr lang="en-US" sz="1050" dirty="0"/>
                    <a:t>5745 Lee Road</a:t>
                  </a:r>
                </a:p>
                <a:p>
                  <a:r>
                    <a:rPr lang="en-US" sz="1050" dirty="0"/>
                    <a:t>Indianapolis, IN  46206</a:t>
                  </a:r>
                </a:p>
              </p:txBody>
            </p:sp>
            <p:sp>
              <p:nvSpPr>
                <p:cNvPr id="10" name="TextBox 9">
                  <a:extLst>
                    <a:ext uri="{FF2B5EF4-FFF2-40B4-BE49-F238E27FC236}">
                      <a16:creationId xmlns:a16="http://schemas.microsoft.com/office/drawing/2014/main" id="{039E4EFD-32A9-48AF-A93E-9596731DD96A}"/>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555-5555Email:  </a:t>
                  </a:r>
                  <a:r>
                    <a:rPr lang="en-US" sz="1050" dirty="0">
                      <a:hlinkClick r:id="rId7"/>
                    </a:rPr>
                    <a:t>edwardsample@outlook.com</a:t>
                  </a:r>
                  <a:endParaRPr lang="en-US" sz="1050" dirty="0"/>
                </a:p>
              </p:txBody>
            </p:sp>
            <p:sp>
              <p:nvSpPr>
                <p:cNvPr id="23" name="TextBox 22">
                  <a:extLst>
                    <a:ext uri="{FF2B5EF4-FFF2-40B4-BE49-F238E27FC236}">
                      <a16:creationId xmlns:a16="http://schemas.microsoft.com/office/drawing/2014/main" id="{83654A62-5D84-4286-8BC4-E567722C20DB}"/>
                    </a:ext>
                  </a:extLst>
                </p:cNvPr>
                <p:cNvSpPr txBox="1"/>
                <p:nvPr/>
              </p:nvSpPr>
              <p:spPr>
                <a:xfrm>
                  <a:off x="8039325" y="2501953"/>
                  <a:ext cx="1071981" cy="253916"/>
                </a:xfrm>
                <a:prstGeom prst="rect">
                  <a:avLst/>
                </a:prstGeom>
                <a:solidFill>
                  <a:schemeClr val="bg1"/>
                </a:solidFill>
              </p:spPr>
              <p:txBody>
                <a:bodyPr wrap="square" rtlCol="0">
                  <a:spAutoFit/>
                </a:bodyPr>
                <a:lstStyle/>
                <a:p>
                  <a:r>
                    <a:rPr lang="en-US" sz="1050" dirty="0"/>
                    <a:t>000111222333</a:t>
                  </a:r>
                </a:p>
              </p:txBody>
            </p:sp>
            <p:sp>
              <p:nvSpPr>
                <p:cNvPr id="24" name="TextBox 23">
                  <a:extLst>
                    <a:ext uri="{FF2B5EF4-FFF2-40B4-BE49-F238E27FC236}">
                      <a16:creationId xmlns:a16="http://schemas.microsoft.com/office/drawing/2014/main" id="{2456490E-4612-4CEA-96EF-28400F3FCAAC}"/>
                    </a:ext>
                  </a:extLst>
                </p:cNvPr>
                <p:cNvSpPr txBox="1"/>
                <p:nvPr/>
              </p:nvSpPr>
              <p:spPr>
                <a:xfrm>
                  <a:off x="8121747" y="5449644"/>
                  <a:ext cx="1141317" cy="253916"/>
                </a:xfrm>
                <a:prstGeom prst="rect">
                  <a:avLst/>
                </a:prstGeom>
                <a:solidFill>
                  <a:schemeClr val="bg1"/>
                </a:solidFill>
              </p:spPr>
              <p:txBody>
                <a:bodyPr wrap="square" rtlCol="0">
                  <a:spAutoFit/>
                </a:bodyPr>
                <a:lstStyle/>
                <a:p>
                  <a:r>
                    <a:rPr lang="en-US" sz="1050" dirty="0"/>
                    <a:t>000111222333</a:t>
                  </a:r>
                </a:p>
              </p:txBody>
            </p:sp>
            <p:sp>
              <p:nvSpPr>
                <p:cNvPr id="15" name="TextBox 14">
                  <a:extLst>
                    <a:ext uri="{FF2B5EF4-FFF2-40B4-BE49-F238E27FC236}">
                      <a16:creationId xmlns:a16="http://schemas.microsoft.com/office/drawing/2014/main" id="{4B204761-837E-45AC-A05E-14BD2D0B81AC}"/>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sp>
          <p:nvSpPr>
            <p:cNvPr id="14" name="Rectangle 13">
              <a:extLst>
                <a:ext uri="{FF2B5EF4-FFF2-40B4-BE49-F238E27FC236}">
                  <a16:creationId xmlns:a16="http://schemas.microsoft.com/office/drawing/2014/main" id="{9D5B315D-9367-4640-82B5-FA8313B0885D}"/>
                </a:ext>
              </a:extLst>
            </p:cNvPr>
            <p:cNvSpPr/>
            <p:nvPr/>
          </p:nvSpPr>
          <p:spPr>
            <a:xfrm>
              <a:off x="6774484" y="828261"/>
              <a:ext cx="2369516" cy="5256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41447CA-81FD-474B-B6C7-8456814890A5}"/>
                </a:ext>
              </a:extLst>
            </p:cNvPr>
            <p:cNvSpPr/>
            <p:nvPr/>
          </p:nvSpPr>
          <p:spPr>
            <a:xfrm>
              <a:off x="1825062" y="4639747"/>
              <a:ext cx="5341822" cy="2447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pic>
        <p:nvPicPr>
          <p:cNvPr id="9" name="Picture 8">
            <a:extLst>
              <a:ext uri="{FF2B5EF4-FFF2-40B4-BE49-F238E27FC236}">
                <a16:creationId xmlns:a16="http://schemas.microsoft.com/office/drawing/2014/main" id="{335866FB-09BB-45FB-B622-2422041A69AF}"/>
              </a:ext>
            </a:extLst>
          </p:cNvPr>
          <p:cNvPicPr>
            <a:picLocks noChangeAspect="1"/>
          </p:cNvPicPr>
          <p:nvPr/>
        </p:nvPicPr>
        <p:blipFill>
          <a:blip r:embed="rId8"/>
          <a:stretch>
            <a:fillRect/>
          </a:stretch>
        </p:blipFill>
        <p:spPr>
          <a:xfrm>
            <a:off x="2329305" y="1265995"/>
            <a:ext cx="6283294" cy="5450493"/>
          </a:xfrm>
          <a:prstGeom prst="rect">
            <a:avLst/>
          </a:prstGeom>
        </p:spPr>
      </p:pic>
      <p:sp>
        <p:nvSpPr>
          <p:cNvPr id="30" name="Oval 29">
            <a:extLst>
              <a:ext uri="{FF2B5EF4-FFF2-40B4-BE49-F238E27FC236}">
                <a16:creationId xmlns:a16="http://schemas.microsoft.com/office/drawing/2014/main" id="{AD8F9139-75DE-4E32-BE1D-696CDF3E0341}"/>
              </a:ext>
            </a:extLst>
          </p:cNvPr>
          <p:cNvSpPr/>
          <p:nvPr/>
        </p:nvSpPr>
        <p:spPr>
          <a:xfrm>
            <a:off x="2219588" y="5863095"/>
            <a:ext cx="859634" cy="53359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BA5A0337-68DC-4465-A1ED-98C84B2FCD23}"/>
              </a:ext>
            </a:extLst>
          </p:cNvPr>
          <p:cNvSpPr/>
          <p:nvPr/>
        </p:nvSpPr>
        <p:spPr>
          <a:xfrm>
            <a:off x="7765321" y="6390232"/>
            <a:ext cx="859634" cy="53359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BDE97E14-F788-46FA-B4DF-414E3AF3AE0F}"/>
              </a:ext>
            </a:extLst>
          </p:cNvPr>
          <p:cNvSpPr/>
          <p:nvPr/>
        </p:nvSpPr>
        <p:spPr>
          <a:xfrm>
            <a:off x="3477718" y="6612059"/>
            <a:ext cx="4106494" cy="12950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041F0AA-658A-495F-BA03-A30C4CBF70A6}"/>
              </a:ext>
            </a:extLst>
          </p:cNvPr>
          <p:cNvPicPr>
            <a:picLocks noChangeAspect="1"/>
          </p:cNvPicPr>
          <p:nvPr/>
        </p:nvPicPr>
        <p:blipFill>
          <a:blip r:embed="rId9"/>
          <a:stretch>
            <a:fillRect/>
          </a:stretch>
        </p:blipFill>
        <p:spPr>
          <a:xfrm>
            <a:off x="156431" y="369591"/>
            <a:ext cx="2105025" cy="3933825"/>
          </a:xfrm>
          <a:prstGeom prst="rect">
            <a:avLst/>
          </a:prstGeom>
        </p:spPr>
      </p:pic>
      <p:pic>
        <p:nvPicPr>
          <p:cNvPr id="4" name="Audio 3">
            <a:hlinkClick r:id="" action="ppaction://media"/>
            <a:extLst>
              <a:ext uri="{FF2B5EF4-FFF2-40B4-BE49-F238E27FC236}">
                <a16:creationId xmlns:a16="http://schemas.microsoft.com/office/drawing/2014/main" id="{849823A0-29F7-42B8-94CF-A0B3C23D01D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
        <p:nvSpPr>
          <p:cNvPr id="2" name="Oval 1">
            <a:extLst>
              <a:ext uri="{FF2B5EF4-FFF2-40B4-BE49-F238E27FC236}">
                <a16:creationId xmlns:a16="http://schemas.microsoft.com/office/drawing/2014/main" id="{F6B6870C-5C36-4249-8A99-8AE0460F29A2}"/>
              </a:ext>
            </a:extLst>
          </p:cNvPr>
          <p:cNvSpPr/>
          <p:nvPr/>
        </p:nvSpPr>
        <p:spPr>
          <a:xfrm>
            <a:off x="319429" y="1905640"/>
            <a:ext cx="1439029" cy="36754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8216998"/>
      </p:ext>
    </p:extLst>
  </p:cSld>
  <p:clrMapOvr>
    <a:masterClrMapping/>
  </p:clrMapOvr>
  <mc:AlternateContent xmlns:mc="http://schemas.openxmlformats.org/markup-compatibility/2006" xmlns:p14="http://schemas.microsoft.com/office/powerpoint/2010/main">
    <mc:Choice Requires="p14">
      <p:transition spd="med" p14:dur="700" advTm="25588">
        <p:fade/>
      </p:transition>
    </mc:Choice>
    <mc:Fallback xmlns="">
      <p:transition spd="med" advTm="25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10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1000"/>
                                        <p:tgtEl>
                                          <p:spTgt spid="3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30" grpId="0" animBg="1"/>
      <p:bldP spid="32"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pic>
        <p:nvPicPr>
          <p:cNvPr id="9" name="Picture 8">
            <a:extLst>
              <a:ext uri="{FF2B5EF4-FFF2-40B4-BE49-F238E27FC236}">
                <a16:creationId xmlns:a16="http://schemas.microsoft.com/office/drawing/2014/main" id="{C61CD0C5-F381-4A52-845B-8272B2F7EBC2}"/>
              </a:ext>
            </a:extLst>
          </p:cNvPr>
          <p:cNvPicPr>
            <a:picLocks noChangeAspect="1"/>
          </p:cNvPicPr>
          <p:nvPr/>
        </p:nvPicPr>
        <p:blipFill>
          <a:blip r:embed="rId6"/>
          <a:stretch>
            <a:fillRect/>
          </a:stretch>
        </p:blipFill>
        <p:spPr>
          <a:xfrm>
            <a:off x="504825" y="536782"/>
            <a:ext cx="8486775" cy="4010025"/>
          </a:xfrm>
          <a:prstGeom prst="rect">
            <a:avLst/>
          </a:prstGeom>
        </p:spPr>
      </p:pic>
      <p:sp>
        <p:nvSpPr>
          <p:cNvPr id="30" name="Oval 29">
            <a:extLst>
              <a:ext uri="{FF2B5EF4-FFF2-40B4-BE49-F238E27FC236}">
                <a16:creationId xmlns:a16="http://schemas.microsoft.com/office/drawing/2014/main" id="{AD8F9139-75DE-4E32-BE1D-696CDF3E0341}"/>
              </a:ext>
            </a:extLst>
          </p:cNvPr>
          <p:cNvSpPr/>
          <p:nvPr/>
        </p:nvSpPr>
        <p:spPr>
          <a:xfrm>
            <a:off x="504824" y="3839280"/>
            <a:ext cx="1019175" cy="83155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Audio 17">
            <a:hlinkClick r:id="" action="ppaction://media"/>
            <a:extLst>
              <a:ext uri="{FF2B5EF4-FFF2-40B4-BE49-F238E27FC236}">
                <a16:creationId xmlns:a16="http://schemas.microsoft.com/office/drawing/2014/main" id="{D82B0244-364C-4C18-BB33-91A7BF4AEE5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303742170"/>
      </p:ext>
    </p:extLst>
  </p:cSld>
  <p:clrMapOvr>
    <a:masterClrMapping/>
  </p:clrMapOvr>
  <mc:AlternateContent xmlns:mc="http://schemas.openxmlformats.org/markup-compatibility/2006" xmlns:p14="http://schemas.microsoft.com/office/powerpoint/2010/main">
    <mc:Choice Requires="p14">
      <p:transition spd="med" p14:dur="700" advTm="42980">
        <p:fade/>
      </p:transition>
    </mc:Choice>
    <mc:Fallback xmlns="">
      <p:transition spd="med" advTm="42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8"/>
                </p:tgtEl>
              </p:cMediaNode>
            </p:audio>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5B441E6F-0039-4A9D-BB17-6CB7ECA0E757}"/>
              </a:ext>
            </a:extLst>
          </p:cNvPr>
          <p:cNvGrpSpPr/>
          <p:nvPr/>
        </p:nvGrpSpPr>
        <p:grpSpPr>
          <a:xfrm>
            <a:off x="2019542" y="467768"/>
            <a:ext cx="7318938" cy="6422141"/>
            <a:chOff x="1825062" y="665370"/>
            <a:chExt cx="7318938" cy="6422141"/>
          </a:xfrm>
        </p:grpSpPr>
        <p:grpSp>
          <p:nvGrpSpPr>
            <p:cNvPr id="12" name="Group 11">
              <a:extLst>
                <a:ext uri="{FF2B5EF4-FFF2-40B4-BE49-F238E27FC236}">
                  <a16:creationId xmlns:a16="http://schemas.microsoft.com/office/drawing/2014/main" id="{8C60615E-D52D-4DFB-BC37-B3BEAF5F8A22}"/>
                </a:ext>
              </a:extLst>
            </p:cNvPr>
            <p:cNvGrpSpPr/>
            <p:nvPr/>
          </p:nvGrpSpPr>
          <p:grpSpPr>
            <a:xfrm>
              <a:off x="1977116" y="665370"/>
              <a:ext cx="7162800" cy="5886450"/>
              <a:chOff x="2100264" y="950448"/>
              <a:chExt cx="7162800" cy="5886450"/>
            </a:xfrm>
          </p:grpSpPr>
          <p:pic>
            <p:nvPicPr>
              <p:cNvPr id="8" name="Picture 7">
                <a:extLst>
                  <a:ext uri="{FF2B5EF4-FFF2-40B4-BE49-F238E27FC236}">
                    <a16:creationId xmlns:a16="http://schemas.microsoft.com/office/drawing/2014/main" id="{B96B2245-8D28-4908-B4D1-9A64E97A9D1C}"/>
                  </a:ext>
                </a:extLst>
              </p:cNvPr>
              <p:cNvPicPr>
                <a:picLocks noChangeAspect="1"/>
              </p:cNvPicPr>
              <p:nvPr/>
            </p:nvPicPr>
            <p:blipFill>
              <a:blip r:embed="rId6"/>
              <a:stretch>
                <a:fillRect/>
              </a:stretch>
            </p:blipFill>
            <p:spPr>
              <a:xfrm>
                <a:off x="2100264" y="950448"/>
                <a:ext cx="7162800" cy="5886450"/>
              </a:xfrm>
              <a:prstGeom prst="rect">
                <a:avLst/>
              </a:prstGeom>
            </p:spPr>
          </p:pic>
          <p:grpSp>
            <p:nvGrpSpPr>
              <p:cNvPr id="11" name="Group 10">
                <a:extLst>
                  <a:ext uri="{FF2B5EF4-FFF2-40B4-BE49-F238E27FC236}">
                    <a16:creationId xmlns:a16="http://schemas.microsoft.com/office/drawing/2014/main" id="{8331C23B-600E-46AB-A811-5D1E2DFE4569}"/>
                  </a:ext>
                </a:extLst>
              </p:cNvPr>
              <p:cNvGrpSpPr/>
              <p:nvPr/>
            </p:nvGrpSpPr>
            <p:grpSpPr>
              <a:xfrm>
                <a:off x="2257973" y="1391680"/>
                <a:ext cx="7005091" cy="4311880"/>
                <a:chOff x="2257973" y="1391680"/>
                <a:chExt cx="7005091" cy="4311880"/>
              </a:xfrm>
            </p:grpSpPr>
            <p:sp>
              <p:nvSpPr>
                <p:cNvPr id="26" name="TextBox 25">
                  <a:extLst>
                    <a:ext uri="{FF2B5EF4-FFF2-40B4-BE49-F238E27FC236}">
                      <a16:creationId xmlns:a16="http://schemas.microsoft.com/office/drawing/2014/main" id="{9C740F7C-F8EC-472E-9B23-6FE0A16E7349}"/>
                    </a:ext>
                  </a:extLst>
                </p:cNvPr>
                <p:cNvSpPr txBox="1"/>
                <p:nvPr/>
              </p:nvSpPr>
              <p:spPr>
                <a:xfrm>
                  <a:off x="2257973" y="1391680"/>
                  <a:ext cx="3423691"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20" name="TextBox 19">
                  <a:extLst>
                    <a:ext uri="{FF2B5EF4-FFF2-40B4-BE49-F238E27FC236}">
                      <a16:creationId xmlns:a16="http://schemas.microsoft.com/office/drawing/2014/main" id="{6C72FFD6-3BA6-471A-AC59-AD9973F3B131}"/>
                    </a:ext>
                  </a:extLst>
                </p:cNvPr>
                <p:cNvSpPr txBox="1"/>
                <p:nvPr/>
              </p:nvSpPr>
              <p:spPr>
                <a:xfrm>
                  <a:off x="3186682" y="3027358"/>
                  <a:ext cx="1608979" cy="577081"/>
                </a:xfrm>
                <a:prstGeom prst="rect">
                  <a:avLst/>
                </a:prstGeom>
                <a:solidFill>
                  <a:schemeClr val="bg1"/>
                </a:solidFill>
              </p:spPr>
              <p:txBody>
                <a:bodyPr wrap="square" rtlCol="0">
                  <a:spAutoFit/>
                </a:bodyPr>
                <a:lstStyle/>
                <a:p>
                  <a:r>
                    <a:rPr lang="en-US" sz="1050" dirty="0"/>
                    <a:t>Edward Sample</a:t>
                  </a:r>
                </a:p>
                <a:p>
                  <a:r>
                    <a:rPr lang="en-US" sz="1050" dirty="0"/>
                    <a:t>5745 Lee Road</a:t>
                  </a:r>
                </a:p>
                <a:p>
                  <a:r>
                    <a:rPr lang="en-US" sz="1050" dirty="0"/>
                    <a:t>Indianapolis, IN  46206</a:t>
                  </a:r>
                </a:p>
              </p:txBody>
            </p:sp>
            <p:sp>
              <p:nvSpPr>
                <p:cNvPr id="10" name="TextBox 9">
                  <a:extLst>
                    <a:ext uri="{FF2B5EF4-FFF2-40B4-BE49-F238E27FC236}">
                      <a16:creationId xmlns:a16="http://schemas.microsoft.com/office/drawing/2014/main" id="{039E4EFD-32A9-48AF-A93E-9596731DD96A}"/>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555-5555Email:  </a:t>
                  </a:r>
                  <a:r>
                    <a:rPr lang="en-US" sz="1050" dirty="0">
                      <a:hlinkClick r:id="rId7"/>
                    </a:rPr>
                    <a:t>edwardsample@outlook.com</a:t>
                  </a:r>
                  <a:endParaRPr lang="en-US" sz="1050" dirty="0"/>
                </a:p>
              </p:txBody>
            </p:sp>
            <p:sp>
              <p:nvSpPr>
                <p:cNvPr id="23" name="TextBox 22">
                  <a:extLst>
                    <a:ext uri="{FF2B5EF4-FFF2-40B4-BE49-F238E27FC236}">
                      <a16:creationId xmlns:a16="http://schemas.microsoft.com/office/drawing/2014/main" id="{83654A62-5D84-4286-8BC4-E567722C20DB}"/>
                    </a:ext>
                  </a:extLst>
                </p:cNvPr>
                <p:cNvSpPr txBox="1"/>
                <p:nvPr/>
              </p:nvSpPr>
              <p:spPr>
                <a:xfrm>
                  <a:off x="8039325" y="2501953"/>
                  <a:ext cx="1071981" cy="253916"/>
                </a:xfrm>
                <a:prstGeom prst="rect">
                  <a:avLst/>
                </a:prstGeom>
                <a:solidFill>
                  <a:schemeClr val="bg1"/>
                </a:solidFill>
              </p:spPr>
              <p:txBody>
                <a:bodyPr wrap="square" rtlCol="0">
                  <a:spAutoFit/>
                </a:bodyPr>
                <a:lstStyle/>
                <a:p>
                  <a:r>
                    <a:rPr lang="en-US" sz="1050" dirty="0"/>
                    <a:t>000111222333</a:t>
                  </a:r>
                </a:p>
              </p:txBody>
            </p:sp>
            <p:sp>
              <p:nvSpPr>
                <p:cNvPr id="24" name="TextBox 23">
                  <a:extLst>
                    <a:ext uri="{FF2B5EF4-FFF2-40B4-BE49-F238E27FC236}">
                      <a16:creationId xmlns:a16="http://schemas.microsoft.com/office/drawing/2014/main" id="{2456490E-4612-4CEA-96EF-28400F3FCAAC}"/>
                    </a:ext>
                  </a:extLst>
                </p:cNvPr>
                <p:cNvSpPr txBox="1"/>
                <p:nvPr/>
              </p:nvSpPr>
              <p:spPr>
                <a:xfrm>
                  <a:off x="8121747" y="5449644"/>
                  <a:ext cx="1141317" cy="253916"/>
                </a:xfrm>
                <a:prstGeom prst="rect">
                  <a:avLst/>
                </a:prstGeom>
                <a:solidFill>
                  <a:schemeClr val="bg1"/>
                </a:solidFill>
              </p:spPr>
              <p:txBody>
                <a:bodyPr wrap="square" rtlCol="0">
                  <a:spAutoFit/>
                </a:bodyPr>
                <a:lstStyle/>
                <a:p>
                  <a:r>
                    <a:rPr lang="en-US" sz="1050" dirty="0"/>
                    <a:t>000111222333</a:t>
                  </a:r>
                </a:p>
              </p:txBody>
            </p:sp>
            <p:sp>
              <p:nvSpPr>
                <p:cNvPr id="15" name="TextBox 14">
                  <a:extLst>
                    <a:ext uri="{FF2B5EF4-FFF2-40B4-BE49-F238E27FC236}">
                      <a16:creationId xmlns:a16="http://schemas.microsoft.com/office/drawing/2014/main" id="{4B204761-837E-45AC-A05E-14BD2D0B81AC}"/>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sp>
          <p:nvSpPr>
            <p:cNvPr id="14" name="Rectangle 13">
              <a:extLst>
                <a:ext uri="{FF2B5EF4-FFF2-40B4-BE49-F238E27FC236}">
                  <a16:creationId xmlns:a16="http://schemas.microsoft.com/office/drawing/2014/main" id="{9D5B315D-9367-4640-82B5-FA8313B0885D}"/>
                </a:ext>
              </a:extLst>
            </p:cNvPr>
            <p:cNvSpPr/>
            <p:nvPr/>
          </p:nvSpPr>
          <p:spPr>
            <a:xfrm>
              <a:off x="6774484" y="828261"/>
              <a:ext cx="2369516" cy="5256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41447CA-81FD-474B-B6C7-8456814890A5}"/>
                </a:ext>
              </a:extLst>
            </p:cNvPr>
            <p:cNvSpPr/>
            <p:nvPr/>
          </p:nvSpPr>
          <p:spPr>
            <a:xfrm>
              <a:off x="1825062" y="3499846"/>
              <a:ext cx="5341822" cy="3587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pic>
        <p:nvPicPr>
          <p:cNvPr id="22" name="Picture 21">
            <a:extLst>
              <a:ext uri="{FF2B5EF4-FFF2-40B4-BE49-F238E27FC236}">
                <a16:creationId xmlns:a16="http://schemas.microsoft.com/office/drawing/2014/main" id="{D52D48EA-FA30-4C30-B8F2-AC0EAD6050FB}"/>
              </a:ext>
            </a:extLst>
          </p:cNvPr>
          <p:cNvPicPr>
            <a:picLocks noChangeAspect="1"/>
          </p:cNvPicPr>
          <p:nvPr/>
        </p:nvPicPr>
        <p:blipFill>
          <a:blip r:embed="rId8"/>
          <a:stretch>
            <a:fillRect/>
          </a:stretch>
        </p:blipFill>
        <p:spPr>
          <a:xfrm>
            <a:off x="2269032" y="1988491"/>
            <a:ext cx="4111150" cy="3148802"/>
          </a:xfrm>
          <a:prstGeom prst="rect">
            <a:avLst/>
          </a:prstGeom>
        </p:spPr>
      </p:pic>
      <p:sp>
        <p:nvSpPr>
          <p:cNvPr id="30" name="Oval 29">
            <a:extLst>
              <a:ext uri="{FF2B5EF4-FFF2-40B4-BE49-F238E27FC236}">
                <a16:creationId xmlns:a16="http://schemas.microsoft.com/office/drawing/2014/main" id="{AD8F9139-75DE-4E32-BE1D-696CDF3E0341}"/>
              </a:ext>
            </a:extLst>
          </p:cNvPr>
          <p:cNvSpPr/>
          <p:nvPr/>
        </p:nvSpPr>
        <p:spPr>
          <a:xfrm>
            <a:off x="2194808" y="4280845"/>
            <a:ext cx="1267920" cy="53359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8DBEFAB5-FAFC-4DFD-8309-1D3590228D2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69A20D84-6CA8-50D1-FF93-65098DEB0877}"/>
              </a:ext>
            </a:extLst>
          </p:cNvPr>
          <p:cNvPicPr>
            <a:picLocks noChangeAspect="1"/>
          </p:cNvPicPr>
          <p:nvPr/>
        </p:nvPicPr>
        <p:blipFill>
          <a:blip r:embed="rId10"/>
          <a:stretch>
            <a:fillRect/>
          </a:stretch>
        </p:blipFill>
        <p:spPr>
          <a:xfrm>
            <a:off x="88871" y="369591"/>
            <a:ext cx="2105025" cy="3933825"/>
          </a:xfrm>
          <a:prstGeom prst="rect">
            <a:avLst/>
          </a:prstGeom>
        </p:spPr>
      </p:pic>
      <p:sp>
        <p:nvSpPr>
          <p:cNvPr id="2" name="Oval 1">
            <a:extLst>
              <a:ext uri="{FF2B5EF4-FFF2-40B4-BE49-F238E27FC236}">
                <a16:creationId xmlns:a16="http://schemas.microsoft.com/office/drawing/2014/main" id="{F6B6870C-5C36-4249-8A99-8AE0460F29A2}"/>
              </a:ext>
            </a:extLst>
          </p:cNvPr>
          <p:cNvSpPr/>
          <p:nvPr/>
        </p:nvSpPr>
        <p:spPr>
          <a:xfrm>
            <a:off x="212520" y="2222871"/>
            <a:ext cx="1086645" cy="36754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6117100"/>
      </p:ext>
    </p:extLst>
  </p:cSld>
  <p:clrMapOvr>
    <a:masterClrMapping/>
  </p:clrMapOvr>
  <mc:AlternateContent xmlns:mc="http://schemas.openxmlformats.org/markup-compatibility/2006" xmlns:p14="http://schemas.microsoft.com/office/powerpoint/2010/main">
    <mc:Choice Requires="p14">
      <p:transition spd="med" p14:dur="700" advTm="17159">
        <p:fade/>
      </p:transition>
    </mc:Choice>
    <mc:Fallback xmlns="">
      <p:transition spd="med" advTm="171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5B441E6F-0039-4A9D-BB17-6CB7ECA0E757}"/>
              </a:ext>
            </a:extLst>
          </p:cNvPr>
          <p:cNvGrpSpPr/>
          <p:nvPr/>
        </p:nvGrpSpPr>
        <p:grpSpPr>
          <a:xfrm>
            <a:off x="2019542" y="467768"/>
            <a:ext cx="7318938" cy="6422141"/>
            <a:chOff x="1825062" y="665370"/>
            <a:chExt cx="7318938" cy="6422141"/>
          </a:xfrm>
        </p:grpSpPr>
        <p:grpSp>
          <p:nvGrpSpPr>
            <p:cNvPr id="12" name="Group 11">
              <a:extLst>
                <a:ext uri="{FF2B5EF4-FFF2-40B4-BE49-F238E27FC236}">
                  <a16:creationId xmlns:a16="http://schemas.microsoft.com/office/drawing/2014/main" id="{8C60615E-D52D-4DFB-BC37-B3BEAF5F8A22}"/>
                </a:ext>
              </a:extLst>
            </p:cNvPr>
            <p:cNvGrpSpPr/>
            <p:nvPr/>
          </p:nvGrpSpPr>
          <p:grpSpPr>
            <a:xfrm>
              <a:off x="1977116" y="665370"/>
              <a:ext cx="7162800" cy="5886450"/>
              <a:chOff x="2100264" y="950448"/>
              <a:chExt cx="7162800" cy="5886450"/>
            </a:xfrm>
          </p:grpSpPr>
          <p:pic>
            <p:nvPicPr>
              <p:cNvPr id="8" name="Picture 7">
                <a:extLst>
                  <a:ext uri="{FF2B5EF4-FFF2-40B4-BE49-F238E27FC236}">
                    <a16:creationId xmlns:a16="http://schemas.microsoft.com/office/drawing/2014/main" id="{B96B2245-8D28-4908-B4D1-9A64E97A9D1C}"/>
                  </a:ext>
                </a:extLst>
              </p:cNvPr>
              <p:cNvPicPr>
                <a:picLocks noChangeAspect="1"/>
              </p:cNvPicPr>
              <p:nvPr/>
            </p:nvPicPr>
            <p:blipFill>
              <a:blip r:embed="rId6"/>
              <a:stretch>
                <a:fillRect/>
              </a:stretch>
            </p:blipFill>
            <p:spPr>
              <a:xfrm>
                <a:off x="2100264" y="950448"/>
                <a:ext cx="7162800" cy="5886450"/>
              </a:xfrm>
              <a:prstGeom prst="rect">
                <a:avLst/>
              </a:prstGeom>
            </p:spPr>
          </p:pic>
          <p:grpSp>
            <p:nvGrpSpPr>
              <p:cNvPr id="11" name="Group 10">
                <a:extLst>
                  <a:ext uri="{FF2B5EF4-FFF2-40B4-BE49-F238E27FC236}">
                    <a16:creationId xmlns:a16="http://schemas.microsoft.com/office/drawing/2014/main" id="{8331C23B-600E-46AB-A811-5D1E2DFE4569}"/>
                  </a:ext>
                </a:extLst>
              </p:cNvPr>
              <p:cNvGrpSpPr/>
              <p:nvPr/>
            </p:nvGrpSpPr>
            <p:grpSpPr>
              <a:xfrm>
                <a:off x="2257973" y="1391680"/>
                <a:ext cx="7005091" cy="4311880"/>
                <a:chOff x="2257973" y="1391680"/>
                <a:chExt cx="7005091" cy="4311880"/>
              </a:xfrm>
            </p:grpSpPr>
            <p:sp>
              <p:nvSpPr>
                <p:cNvPr id="26" name="TextBox 25">
                  <a:extLst>
                    <a:ext uri="{FF2B5EF4-FFF2-40B4-BE49-F238E27FC236}">
                      <a16:creationId xmlns:a16="http://schemas.microsoft.com/office/drawing/2014/main" id="{9C740F7C-F8EC-472E-9B23-6FE0A16E7349}"/>
                    </a:ext>
                  </a:extLst>
                </p:cNvPr>
                <p:cNvSpPr txBox="1"/>
                <p:nvPr/>
              </p:nvSpPr>
              <p:spPr>
                <a:xfrm>
                  <a:off x="2257973" y="1391680"/>
                  <a:ext cx="3423691"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20" name="TextBox 19">
                  <a:extLst>
                    <a:ext uri="{FF2B5EF4-FFF2-40B4-BE49-F238E27FC236}">
                      <a16:creationId xmlns:a16="http://schemas.microsoft.com/office/drawing/2014/main" id="{6C72FFD6-3BA6-471A-AC59-AD9973F3B131}"/>
                    </a:ext>
                  </a:extLst>
                </p:cNvPr>
                <p:cNvSpPr txBox="1"/>
                <p:nvPr/>
              </p:nvSpPr>
              <p:spPr>
                <a:xfrm>
                  <a:off x="3186682" y="3027358"/>
                  <a:ext cx="1608979" cy="577081"/>
                </a:xfrm>
                <a:prstGeom prst="rect">
                  <a:avLst/>
                </a:prstGeom>
                <a:solidFill>
                  <a:schemeClr val="bg1"/>
                </a:solidFill>
              </p:spPr>
              <p:txBody>
                <a:bodyPr wrap="square" rtlCol="0">
                  <a:spAutoFit/>
                </a:bodyPr>
                <a:lstStyle/>
                <a:p>
                  <a:r>
                    <a:rPr lang="en-US" sz="1050" dirty="0"/>
                    <a:t>Edward Sample</a:t>
                  </a:r>
                </a:p>
                <a:p>
                  <a:r>
                    <a:rPr lang="en-US" sz="1050" dirty="0"/>
                    <a:t>5745 Lee Road</a:t>
                  </a:r>
                </a:p>
                <a:p>
                  <a:r>
                    <a:rPr lang="en-US" sz="1050" dirty="0"/>
                    <a:t>Indianapolis, IN  46206</a:t>
                  </a:r>
                </a:p>
              </p:txBody>
            </p:sp>
            <p:sp>
              <p:nvSpPr>
                <p:cNvPr id="10" name="TextBox 9">
                  <a:extLst>
                    <a:ext uri="{FF2B5EF4-FFF2-40B4-BE49-F238E27FC236}">
                      <a16:creationId xmlns:a16="http://schemas.microsoft.com/office/drawing/2014/main" id="{039E4EFD-32A9-48AF-A93E-9596731DD96A}"/>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555-5555Email:  </a:t>
                  </a:r>
                  <a:r>
                    <a:rPr lang="en-US" sz="1050" dirty="0">
                      <a:hlinkClick r:id="rId7"/>
                    </a:rPr>
                    <a:t>edwardsample@outlook.com</a:t>
                  </a:r>
                  <a:endParaRPr lang="en-US" sz="1050" dirty="0"/>
                </a:p>
              </p:txBody>
            </p:sp>
            <p:sp>
              <p:nvSpPr>
                <p:cNvPr id="23" name="TextBox 22">
                  <a:extLst>
                    <a:ext uri="{FF2B5EF4-FFF2-40B4-BE49-F238E27FC236}">
                      <a16:creationId xmlns:a16="http://schemas.microsoft.com/office/drawing/2014/main" id="{83654A62-5D84-4286-8BC4-E567722C20DB}"/>
                    </a:ext>
                  </a:extLst>
                </p:cNvPr>
                <p:cNvSpPr txBox="1"/>
                <p:nvPr/>
              </p:nvSpPr>
              <p:spPr>
                <a:xfrm>
                  <a:off x="8039325" y="2501953"/>
                  <a:ext cx="1071981" cy="253916"/>
                </a:xfrm>
                <a:prstGeom prst="rect">
                  <a:avLst/>
                </a:prstGeom>
                <a:solidFill>
                  <a:schemeClr val="bg1"/>
                </a:solidFill>
              </p:spPr>
              <p:txBody>
                <a:bodyPr wrap="square" rtlCol="0">
                  <a:spAutoFit/>
                </a:bodyPr>
                <a:lstStyle/>
                <a:p>
                  <a:r>
                    <a:rPr lang="en-US" sz="1050" dirty="0"/>
                    <a:t>000111222333</a:t>
                  </a:r>
                </a:p>
              </p:txBody>
            </p:sp>
            <p:sp>
              <p:nvSpPr>
                <p:cNvPr id="24" name="TextBox 23">
                  <a:extLst>
                    <a:ext uri="{FF2B5EF4-FFF2-40B4-BE49-F238E27FC236}">
                      <a16:creationId xmlns:a16="http://schemas.microsoft.com/office/drawing/2014/main" id="{2456490E-4612-4CEA-96EF-28400F3FCAAC}"/>
                    </a:ext>
                  </a:extLst>
                </p:cNvPr>
                <p:cNvSpPr txBox="1"/>
                <p:nvPr/>
              </p:nvSpPr>
              <p:spPr>
                <a:xfrm>
                  <a:off x="8121747" y="5449644"/>
                  <a:ext cx="1141317" cy="253916"/>
                </a:xfrm>
                <a:prstGeom prst="rect">
                  <a:avLst/>
                </a:prstGeom>
                <a:solidFill>
                  <a:schemeClr val="bg1"/>
                </a:solidFill>
              </p:spPr>
              <p:txBody>
                <a:bodyPr wrap="square" rtlCol="0">
                  <a:spAutoFit/>
                </a:bodyPr>
                <a:lstStyle/>
                <a:p>
                  <a:r>
                    <a:rPr lang="en-US" sz="1050" dirty="0"/>
                    <a:t>000111222333</a:t>
                  </a:r>
                </a:p>
              </p:txBody>
            </p:sp>
            <p:sp>
              <p:nvSpPr>
                <p:cNvPr id="15" name="TextBox 14">
                  <a:extLst>
                    <a:ext uri="{FF2B5EF4-FFF2-40B4-BE49-F238E27FC236}">
                      <a16:creationId xmlns:a16="http://schemas.microsoft.com/office/drawing/2014/main" id="{4B204761-837E-45AC-A05E-14BD2D0B81AC}"/>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sp>
          <p:nvSpPr>
            <p:cNvPr id="14" name="Rectangle 13">
              <a:extLst>
                <a:ext uri="{FF2B5EF4-FFF2-40B4-BE49-F238E27FC236}">
                  <a16:creationId xmlns:a16="http://schemas.microsoft.com/office/drawing/2014/main" id="{9D5B315D-9367-4640-82B5-FA8313B0885D}"/>
                </a:ext>
              </a:extLst>
            </p:cNvPr>
            <p:cNvSpPr/>
            <p:nvPr/>
          </p:nvSpPr>
          <p:spPr>
            <a:xfrm>
              <a:off x="6774484" y="828261"/>
              <a:ext cx="2369516" cy="5256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41447CA-81FD-474B-B6C7-8456814890A5}"/>
                </a:ext>
              </a:extLst>
            </p:cNvPr>
            <p:cNvSpPr/>
            <p:nvPr/>
          </p:nvSpPr>
          <p:spPr>
            <a:xfrm>
              <a:off x="1825062" y="3499846"/>
              <a:ext cx="5341822" cy="3587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pic>
        <p:nvPicPr>
          <p:cNvPr id="6" name="Picture 5">
            <a:extLst>
              <a:ext uri="{FF2B5EF4-FFF2-40B4-BE49-F238E27FC236}">
                <a16:creationId xmlns:a16="http://schemas.microsoft.com/office/drawing/2014/main" id="{FB3B0701-D4A5-4AC3-A7F1-2B3AFE4F0ECF}"/>
              </a:ext>
            </a:extLst>
          </p:cNvPr>
          <p:cNvPicPr>
            <a:picLocks noChangeAspect="1"/>
          </p:cNvPicPr>
          <p:nvPr/>
        </p:nvPicPr>
        <p:blipFill>
          <a:blip r:embed="rId8"/>
          <a:stretch>
            <a:fillRect/>
          </a:stretch>
        </p:blipFill>
        <p:spPr>
          <a:xfrm>
            <a:off x="2226616" y="1128320"/>
            <a:ext cx="5854690" cy="5762950"/>
          </a:xfrm>
          <a:prstGeom prst="rect">
            <a:avLst/>
          </a:prstGeom>
        </p:spPr>
      </p:pic>
      <p:sp>
        <p:nvSpPr>
          <p:cNvPr id="28" name="TextBox 27">
            <a:extLst>
              <a:ext uri="{FF2B5EF4-FFF2-40B4-BE49-F238E27FC236}">
                <a16:creationId xmlns:a16="http://schemas.microsoft.com/office/drawing/2014/main" id="{40EEA74A-7826-4C95-9182-151E64D344D5}"/>
              </a:ext>
            </a:extLst>
          </p:cNvPr>
          <p:cNvSpPr txBox="1"/>
          <p:nvPr/>
        </p:nvSpPr>
        <p:spPr>
          <a:xfrm>
            <a:off x="4214288" y="2891159"/>
            <a:ext cx="2358583" cy="253916"/>
          </a:xfrm>
          <a:prstGeom prst="rect">
            <a:avLst/>
          </a:prstGeom>
          <a:solidFill>
            <a:schemeClr val="bg1"/>
          </a:solidFill>
        </p:spPr>
        <p:txBody>
          <a:bodyPr wrap="square" rtlCol="0">
            <a:spAutoFit/>
          </a:bodyPr>
          <a:lstStyle/>
          <a:p>
            <a:r>
              <a:rPr lang="en-US" sz="1050" dirty="0">
                <a:solidFill>
                  <a:schemeClr val="tx1">
                    <a:lumMod val="50000"/>
                    <a:lumOff val="50000"/>
                  </a:schemeClr>
                </a:solidFill>
              </a:rPr>
              <a:t>Edward Sample</a:t>
            </a:r>
          </a:p>
        </p:txBody>
      </p:sp>
      <p:sp>
        <p:nvSpPr>
          <p:cNvPr id="30" name="Oval 29">
            <a:extLst>
              <a:ext uri="{FF2B5EF4-FFF2-40B4-BE49-F238E27FC236}">
                <a16:creationId xmlns:a16="http://schemas.microsoft.com/office/drawing/2014/main" id="{AD8F9139-75DE-4E32-BE1D-696CDF3E0341}"/>
              </a:ext>
            </a:extLst>
          </p:cNvPr>
          <p:cNvSpPr/>
          <p:nvPr/>
        </p:nvSpPr>
        <p:spPr>
          <a:xfrm>
            <a:off x="2025956" y="6039943"/>
            <a:ext cx="1267920" cy="66565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FA0C14D8-562A-4E12-8779-BB8C8880524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pic>
        <p:nvPicPr>
          <p:cNvPr id="9" name="Picture 8">
            <a:extLst>
              <a:ext uri="{FF2B5EF4-FFF2-40B4-BE49-F238E27FC236}">
                <a16:creationId xmlns:a16="http://schemas.microsoft.com/office/drawing/2014/main" id="{5EA6FC72-6035-7CB9-A58E-6854DBBE5FB0}"/>
              </a:ext>
            </a:extLst>
          </p:cNvPr>
          <p:cNvPicPr>
            <a:picLocks noChangeAspect="1"/>
          </p:cNvPicPr>
          <p:nvPr/>
        </p:nvPicPr>
        <p:blipFill>
          <a:blip r:embed="rId10"/>
          <a:stretch>
            <a:fillRect/>
          </a:stretch>
        </p:blipFill>
        <p:spPr>
          <a:xfrm>
            <a:off x="132506" y="454161"/>
            <a:ext cx="2105025" cy="3933825"/>
          </a:xfrm>
          <a:prstGeom prst="rect">
            <a:avLst/>
          </a:prstGeom>
        </p:spPr>
      </p:pic>
      <p:sp>
        <p:nvSpPr>
          <p:cNvPr id="2" name="Oval 1">
            <a:extLst>
              <a:ext uri="{FF2B5EF4-FFF2-40B4-BE49-F238E27FC236}">
                <a16:creationId xmlns:a16="http://schemas.microsoft.com/office/drawing/2014/main" id="{F6B6870C-5C36-4249-8A99-8AE0460F29A2}"/>
              </a:ext>
            </a:extLst>
          </p:cNvPr>
          <p:cNvSpPr/>
          <p:nvPr/>
        </p:nvSpPr>
        <p:spPr>
          <a:xfrm>
            <a:off x="253756" y="2237299"/>
            <a:ext cx="1086645" cy="3073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55982092"/>
      </p:ext>
    </p:extLst>
  </p:cSld>
  <p:clrMapOvr>
    <a:masterClrMapping/>
  </p:clrMapOvr>
  <mc:AlternateContent xmlns:mc="http://schemas.openxmlformats.org/markup-compatibility/2006" xmlns:p14="http://schemas.microsoft.com/office/powerpoint/2010/main">
    <mc:Choice Requires="p14">
      <p:transition spd="med" p14:dur="700" advTm="30975">
        <p:fade/>
      </p:transition>
    </mc:Choice>
    <mc:Fallback xmlns="">
      <p:transition spd="med" advTm="309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5B441E6F-0039-4A9D-BB17-6CB7ECA0E757}"/>
              </a:ext>
            </a:extLst>
          </p:cNvPr>
          <p:cNvGrpSpPr/>
          <p:nvPr/>
        </p:nvGrpSpPr>
        <p:grpSpPr>
          <a:xfrm>
            <a:off x="2019542" y="467768"/>
            <a:ext cx="7318938" cy="6422141"/>
            <a:chOff x="1825062" y="665370"/>
            <a:chExt cx="7318938" cy="6422141"/>
          </a:xfrm>
        </p:grpSpPr>
        <p:grpSp>
          <p:nvGrpSpPr>
            <p:cNvPr id="12" name="Group 11">
              <a:extLst>
                <a:ext uri="{FF2B5EF4-FFF2-40B4-BE49-F238E27FC236}">
                  <a16:creationId xmlns:a16="http://schemas.microsoft.com/office/drawing/2014/main" id="{8C60615E-D52D-4DFB-BC37-B3BEAF5F8A22}"/>
                </a:ext>
              </a:extLst>
            </p:cNvPr>
            <p:cNvGrpSpPr/>
            <p:nvPr/>
          </p:nvGrpSpPr>
          <p:grpSpPr>
            <a:xfrm>
              <a:off x="1977116" y="665370"/>
              <a:ext cx="7162800" cy="5886450"/>
              <a:chOff x="2100264" y="950448"/>
              <a:chExt cx="7162800" cy="5886450"/>
            </a:xfrm>
          </p:grpSpPr>
          <p:pic>
            <p:nvPicPr>
              <p:cNvPr id="8" name="Picture 7">
                <a:extLst>
                  <a:ext uri="{FF2B5EF4-FFF2-40B4-BE49-F238E27FC236}">
                    <a16:creationId xmlns:a16="http://schemas.microsoft.com/office/drawing/2014/main" id="{B96B2245-8D28-4908-B4D1-9A64E97A9D1C}"/>
                  </a:ext>
                </a:extLst>
              </p:cNvPr>
              <p:cNvPicPr>
                <a:picLocks noChangeAspect="1"/>
              </p:cNvPicPr>
              <p:nvPr/>
            </p:nvPicPr>
            <p:blipFill>
              <a:blip r:embed="rId6"/>
              <a:stretch>
                <a:fillRect/>
              </a:stretch>
            </p:blipFill>
            <p:spPr>
              <a:xfrm>
                <a:off x="2100264" y="950448"/>
                <a:ext cx="7162800" cy="5886450"/>
              </a:xfrm>
              <a:prstGeom prst="rect">
                <a:avLst/>
              </a:prstGeom>
            </p:spPr>
          </p:pic>
          <p:grpSp>
            <p:nvGrpSpPr>
              <p:cNvPr id="11" name="Group 10">
                <a:extLst>
                  <a:ext uri="{FF2B5EF4-FFF2-40B4-BE49-F238E27FC236}">
                    <a16:creationId xmlns:a16="http://schemas.microsoft.com/office/drawing/2014/main" id="{8331C23B-600E-46AB-A811-5D1E2DFE4569}"/>
                  </a:ext>
                </a:extLst>
              </p:cNvPr>
              <p:cNvGrpSpPr/>
              <p:nvPr/>
            </p:nvGrpSpPr>
            <p:grpSpPr>
              <a:xfrm>
                <a:off x="2257973" y="1391680"/>
                <a:ext cx="7005091" cy="4311880"/>
                <a:chOff x="2257973" y="1391680"/>
                <a:chExt cx="7005091" cy="4311880"/>
              </a:xfrm>
            </p:grpSpPr>
            <p:sp>
              <p:nvSpPr>
                <p:cNvPr id="26" name="TextBox 25">
                  <a:extLst>
                    <a:ext uri="{FF2B5EF4-FFF2-40B4-BE49-F238E27FC236}">
                      <a16:creationId xmlns:a16="http://schemas.microsoft.com/office/drawing/2014/main" id="{9C740F7C-F8EC-472E-9B23-6FE0A16E7349}"/>
                    </a:ext>
                  </a:extLst>
                </p:cNvPr>
                <p:cNvSpPr txBox="1"/>
                <p:nvPr/>
              </p:nvSpPr>
              <p:spPr>
                <a:xfrm>
                  <a:off x="2257973" y="1391680"/>
                  <a:ext cx="3423691"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20" name="TextBox 19">
                  <a:extLst>
                    <a:ext uri="{FF2B5EF4-FFF2-40B4-BE49-F238E27FC236}">
                      <a16:creationId xmlns:a16="http://schemas.microsoft.com/office/drawing/2014/main" id="{6C72FFD6-3BA6-471A-AC59-AD9973F3B131}"/>
                    </a:ext>
                  </a:extLst>
                </p:cNvPr>
                <p:cNvSpPr txBox="1"/>
                <p:nvPr/>
              </p:nvSpPr>
              <p:spPr>
                <a:xfrm>
                  <a:off x="3186682" y="3027358"/>
                  <a:ext cx="1608979" cy="577081"/>
                </a:xfrm>
                <a:prstGeom prst="rect">
                  <a:avLst/>
                </a:prstGeom>
                <a:solidFill>
                  <a:schemeClr val="bg1"/>
                </a:solidFill>
              </p:spPr>
              <p:txBody>
                <a:bodyPr wrap="square" rtlCol="0">
                  <a:spAutoFit/>
                </a:bodyPr>
                <a:lstStyle/>
                <a:p>
                  <a:r>
                    <a:rPr lang="en-US" sz="1050" dirty="0"/>
                    <a:t>Edward Sample</a:t>
                  </a:r>
                </a:p>
                <a:p>
                  <a:r>
                    <a:rPr lang="en-US" sz="1050" dirty="0"/>
                    <a:t>5745 Lee Road</a:t>
                  </a:r>
                </a:p>
                <a:p>
                  <a:r>
                    <a:rPr lang="en-US" sz="1050" dirty="0"/>
                    <a:t>Indianapolis, IN  46206</a:t>
                  </a:r>
                </a:p>
              </p:txBody>
            </p:sp>
            <p:sp>
              <p:nvSpPr>
                <p:cNvPr id="10" name="TextBox 9">
                  <a:extLst>
                    <a:ext uri="{FF2B5EF4-FFF2-40B4-BE49-F238E27FC236}">
                      <a16:creationId xmlns:a16="http://schemas.microsoft.com/office/drawing/2014/main" id="{039E4EFD-32A9-48AF-A93E-9596731DD96A}"/>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555-5555Email:  </a:t>
                  </a:r>
                  <a:r>
                    <a:rPr lang="en-US" sz="1050" dirty="0">
                      <a:hlinkClick r:id="rId7"/>
                    </a:rPr>
                    <a:t>edwardsample@outlook.com</a:t>
                  </a:r>
                  <a:endParaRPr lang="en-US" sz="1050" dirty="0"/>
                </a:p>
              </p:txBody>
            </p:sp>
            <p:sp>
              <p:nvSpPr>
                <p:cNvPr id="23" name="TextBox 22">
                  <a:extLst>
                    <a:ext uri="{FF2B5EF4-FFF2-40B4-BE49-F238E27FC236}">
                      <a16:creationId xmlns:a16="http://schemas.microsoft.com/office/drawing/2014/main" id="{83654A62-5D84-4286-8BC4-E567722C20DB}"/>
                    </a:ext>
                  </a:extLst>
                </p:cNvPr>
                <p:cNvSpPr txBox="1"/>
                <p:nvPr/>
              </p:nvSpPr>
              <p:spPr>
                <a:xfrm>
                  <a:off x="8039325" y="2501953"/>
                  <a:ext cx="1071981" cy="253916"/>
                </a:xfrm>
                <a:prstGeom prst="rect">
                  <a:avLst/>
                </a:prstGeom>
                <a:solidFill>
                  <a:schemeClr val="bg1"/>
                </a:solidFill>
              </p:spPr>
              <p:txBody>
                <a:bodyPr wrap="square" rtlCol="0">
                  <a:spAutoFit/>
                </a:bodyPr>
                <a:lstStyle/>
                <a:p>
                  <a:r>
                    <a:rPr lang="en-US" sz="1050" dirty="0"/>
                    <a:t>000111222333</a:t>
                  </a:r>
                </a:p>
              </p:txBody>
            </p:sp>
            <p:sp>
              <p:nvSpPr>
                <p:cNvPr id="24" name="TextBox 23">
                  <a:extLst>
                    <a:ext uri="{FF2B5EF4-FFF2-40B4-BE49-F238E27FC236}">
                      <a16:creationId xmlns:a16="http://schemas.microsoft.com/office/drawing/2014/main" id="{2456490E-4612-4CEA-96EF-28400F3FCAAC}"/>
                    </a:ext>
                  </a:extLst>
                </p:cNvPr>
                <p:cNvSpPr txBox="1"/>
                <p:nvPr/>
              </p:nvSpPr>
              <p:spPr>
                <a:xfrm>
                  <a:off x="8121747" y="5449644"/>
                  <a:ext cx="1141317" cy="253916"/>
                </a:xfrm>
                <a:prstGeom prst="rect">
                  <a:avLst/>
                </a:prstGeom>
                <a:solidFill>
                  <a:schemeClr val="bg1"/>
                </a:solidFill>
              </p:spPr>
              <p:txBody>
                <a:bodyPr wrap="square" rtlCol="0">
                  <a:spAutoFit/>
                </a:bodyPr>
                <a:lstStyle/>
                <a:p>
                  <a:r>
                    <a:rPr lang="en-US" sz="1050" dirty="0"/>
                    <a:t>000111222333</a:t>
                  </a:r>
                </a:p>
              </p:txBody>
            </p:sp>
            <p:sp>
              <p:nvSpPr>
                <p:cNvPr id="15" name="TextBox 14">
                  <a:extLst>
                    <a:ext uri="{FF2B5EF4-FFF2-40B4-BE49-F238E27FC236}">
                      <a16:creationId xmlns:a16="http://schemas.microsoft.com/office/drawing/2014/main" id="{4B204761-837E-45AC-A05E-14BD2D0B81AC}"/>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sp>
          <p:nvSpPr>
            <p:cNvPr id="14" name="Rectangle 13">
              <a:extLst>
                <a:ext uri="{FF2B5EF4-FFF2-40B4-BE49-F238E27FC236}">
                  <a16:creationId xmlns:a16="http://schemas.microsoft.com/office/drawing/2014/main" id="{9D5B315D-9367-4640-82B5-FA8313B0885D}"/>
                </a:ext>
              </a:extLst>
            </p:cNvPr>
            <p:cNvSpPr/>
            <p:nvPr/>
          </p:nvSpPr>
          <p:spPr>
            <a:xfrm>
              <a:off x="6774484" y="828261"/>
              <a:ext cx="2369516" cy="5256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41447CA-81FD-474B-B6C7-8456814890A5}"/>
                </a:ext>
              </a:extLst>
            </p:cNvPr>
            <p:cNvSpPr/>
            <p:nvPr/>
          </p:nvSpPr>
          <p:spPr>
            <a:xfrm>
              <a:off x="1825062" y="3499846"/>
              <a:ext cx="5341822" cy="3587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sp>
        <p:nvSpPr>
          <p:cNvPr id="28" name="TextBox 27">
            <a:extLst>
              <a:ext uri="{FF2B5EF4-FFF2-40B4-BE49-F238E27FC236}">
                <a16:creationId xmlns:a16="http://schemas.microsoft.com/office/drawing/2014/main" id="{40EEA74A-7826-4C95-9182-151E64D344D5}"/>
              </a:ext>
            </a:extLst>
          </p:cNvPr>
          <p:cNvSpPr txBox="1"/>
          <p:nvPr/>
        </p:nvSpPr>
        <p:spPr>
          <a:xfrm>
            <a:off x="4214288" y="2891159"/>
            <a:ext cx="2358583" cy="253916"/>
          </a:xfrm>
          <a:prstGeom prst="rect">
            <a:avLst/>
          </a:prstGeom>
          <a:solidFill>
            <a:schemeClr val="bg1"/>
          </a:solidFill>
        </p:spPr>
        <p:txBody>
          <a:bodyPr wrap="square" rtlCol="0">
            <a:spAutoFit/>
          </a:bodyPr>
          <a:lstStyle/>
          <a:p>
            <a:r>
              <a:rPr lang="en-US" sz="1050" dirty="0">
                <a:solidFill>
                  <a:schemeClr val="tx1">
                    <a:lumMod val="50000"/>
                    <a:lumOff val="50000"/>
                  </a:schemeClr>
                </a:solidFill>
              </a:rPr>
              <a:t>Edward Sample</a:t>
            </a:r>
          </a:p>
        </p:txBody>
      </p:sp>
      <p:pic>
        <p:nvPicPr>
          <p:cNvPr id="9" name="Picture 8">
            <a:extLst>
              <a:ext uri="{FF2B5EF4-FFF2-40B4-BE49-F238E27FC236}">
                <a16:creationId xmlns:a16="http://schemas.microsoft.com/office/drawing/2014/main" id="{13EB3EA6-D955-4BAF-8482-ECDE381E4617}"/>
              </a:ext>
            </a:extLst>
          </p:cNvPr>
          <p:cNvPicPr>
            <a:picLocks noChangeAspect="1"/>
          </p:cNvPicPr>
          <p:nvPr/>
        </p:nvPicPr>
        <p:blipFill>
          <a:blip r:embed="rId8"/>
          <a:stretch>
            <a:fillRect/>
          </a:stretch>
        </p:blipFill>
        <p:spPr>
          <a:xfrm>
            <a:off x="2051753" y="1460740"/>
            <a:ext cx="6736647" cy="4669169"/>
          </a:xfrm>
          <a:prstGeom prst="rect">
            <a:avLst/>
          </a:prstGeom>
        </p:spPr>
      </p:pic>
      <p:sp>
        <p:nvSpPr>
          <p:cNvPr id="30" name="Oval 29">
            <a:extLst>
              <a:ext uri="{FF2B5EF4-FFF2-40B4-BE49-F238E27FC236}">
                <a16:creationId xmlns:a16="http://schemas.microsoft.com/office/drawing/2014/main" id="{AD8F9139-75DE-4E32-BE1D-696CDF3E0341}"/>
              </a:ext>
            </a:extLst>
          </p:cNvPr>
          <p:cNvSpPr/>
          <p:nvPr/>
        </p:nvSpPr>
        <p:spPr>
          <a:xfrm>
            <a:off x="7698280" y="2788930"/>
            <a:ext cx="1267920" cy="66565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FAF784CD-43C8-41C6-89AC-12272BFF08B2}"/>
              </a:ext>
            </a:extLst>
          </p:cNvPr>
          <p:cNvSpPr txBox="1"/>
          <p:nvPr/>
        </p:nvSpPr>
        <p:spPr>
          <a:xfrm>
            <a:off x="2085311" y="1932095"/>
            <a:ext cx="2143967" cy="577081"/>
          </a:xfrm>
          <a:prstGeom prst="rect">
            <a:avLst/>
          </a:prstGeom>
          <a:solidFill>
            <a:schemeClr val="bg1"/>
          </a:solidFill>
        </p:spPr>
        <p:txBody>
          <a:bodyPr wrap="square" rtlCol="0">
            <a:spAutoFit/>
          </a:bodyPr>
          <a:lstStyle/>
          <a:p>
            <a:r>
              <a:rPr lang="en-US" sz="1050" dirty="0"/>
              <a:t>Edward Sample</a:t>
            </a:r>
          </a:p>
          <a:p>
            <a:r>
              <a:rPr lang="en-US" sz="1050" dirty="0"/>
              <a:t>700 N Pennsylvania St</a:t>
            </a:r>
          </a:p>
          <a:p>
            <a:r>
              <a:rPr lang="en-US" sz="1050" dirty="0"/>
              <a:t>Indianapolis, IN  46206</a:t>
            </a:r>
          </a:p>
        </p:txBody>
      </p:sp>
      <p:sp>
        <p:nvSpPr>
          <p:cNvPr id="29" name="TextBox 28">
            <a:extLst>
              <a:ext uri="{FF2B5EF4-FFF2-40B4-BE49-F238E27FC236}">
                <a16:creationId xmlns:a16="http://schemas.microsoft.com/office/drawing/2014/main" id="{6A7B4BD7-C062-4482-97E5-B37C61C364EE}"/>
              </a:ext>
            </a:extLst>
          </p:cNvPr>
          <p:cNvSpPr txBox="1"/>
          <p:nvPr/>
        </p:nvSpPr>
        <p:spPr>
          <a:xfrm>
            <a:off x="2053805" y="3403374"/>
            <a:ext cx="2143967" cy="577081"/>
          </a:xfrm>
          <a:prstGeom prst="rect">
            <a:avLst/>
          </a:prstGeom>
          <a:solidFill>
            <a:schemeClr val="bg1"/>
          </a:solidFill>
        </p:spPr>
        <p:txBody>
          <a:bodyPr wrap="square" rtlCol="0">
            <a:spAutoFit/>
          </a:bodyPr>
          <a:lstStyle/>
          <a:p>
            <a:r>
              <a:rPr lang="en-US" sz="1050" dirty="0"/>
              <a:t>Edward Sample</a:t>
            </a:r>
          </a:p>
          <a:p>
            <a:r>
              <a:rPr lang="en-US" sz="1050" dirty="0"/>
              <a:t>5745 Lee Road</a:t>
            </a:r>
          </a:p>
          <a:p>
            <a:r>
              <a:rPr lang="en-US" sz="1050" dirty="0"/>
              <a:t>Indianapolis, IN  46216</a:t>
            </a:r>
          </a:p>
        </p:txBody>
      </p:sp>
      <p:sp>
        <p:nvSpPr>
          <p:cNvPr id="31" name="TextBox 30">
            <a:extLst>
              <a:ext uri="{FF2B5EF4-FFF2-40B4-BE49-F238E27FC236}">
                <a16:creationId xmlns:a16="http://schemas.microsoft.com/office/drawing/2014/main" id="{FFCEBD3F-26DD-4414-A282-BA64DA241CE1}"/>
              </a:ext>
            </a:extLst>
          </p:cNvPr>
          <p:cNvSpPr txBox="1"/>
          <p:nvPr/>
        </p:nvSpPr>
        <p:spPr>
          <a:xfrm>
            <a:off x="2042466" y="4763828"/>
            <a:ext cx="2143967" cy="577081"/>
          </a:xfrm>
          <a:prstGeom prst="rect">
            <a:avLst/>
          </a:prstGeom>
          <a:solidFill>
            <a:schemeClr val="bg1"/>
          </a:solidFill>
        </p:spPr>
        <p:txBody>
          <a:bodyPr wrap="square" rtlCol="0">
            <a:spAutoFit/>
          </a:bodyPr>
          <a:lstStyle/>
          <a:p>
            <a:r>
              <a:rPr lang="en-US" sz="1050" dirty="0"/>
              <a:t>Edward Sample</a:t>
            </a:r>
          </a:p>
          <a:p>
            <a:r>
              <a:rPr lang="en-US" sz="1050" dirty="0"/>
              <a:t>PO Box 1055</a:t>
            </a:r>
          </a:p>
          <a:p>
            <a:r>
              <a:rPr lang="en-US" sz="1050" dirty="0"/>
              <a:t>Indianapolis, IN  46206</a:t>
            </a:r>
          </a:p>
        </p:txBody>
      </p:sp>
      <p:pic>
        <p:nvPicPr>
          <p:cNvPr id="3" name="Audio 2">
            <a:hlinkClick r:id="" action="ppaction://media"/>
            <a:extLst>
              <a:ext uri="{FF2B5EF4-FFF2-40B4-BE49-F238E27FC236}">
                <a16:creationId xmlns:a16="http://schemas.microsoft.com/office/drawing/2014/main" id="{15B869B1-620C-4E5C-9062-378A4FA54F6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DEE8426F-0C08-D59E-8323-A69D01197D84}"/>
              </a:ext>
            </a:extLst>
          </p:cNvPr>
          <p:cNvPicPr>
            <a:picLocks noChangeAspect="1"/>
          </p:cNvPicPr>
          <p:nvPr/>
        </p:nvPicPr>
        <p:blipFill>
          <a:blip r:embed="rId10"/>
          <a:stretch>
            <a:fillRect/>
          </a:stretch>
        </p:blipFill>
        <p:spPr>
          <a:xfrm>
            <a:off x="37220" y="542263"/>
            <a:ext cx="2105025" cy="3933825"/>
          </a:xfrm>
          <a:prstGeom prst="rect">
            <a:avLst/>
          </a:prstGeom>
        </p:spPr>
      </p:pic>
      <p:sp>
        <p:nvSpPr>
          <p:cNvPr id="2" name="Oval 1">
            <a:extLst>
              <a:ext uri="{FF2B5EF4-FFF2-40B4-BE49-F238E27FC236}">
                <a16:creationId xmlns:a16="http://schemas.microsoft.com/office/drawing/2014/main" id="{F6B6870C-5C36-4249-8A99-8AE0460F29A2}"/>
              </a:ext>
            </a:extLst>
          </p:cNvPr>
          <p:cNvSpPr/>
          <p:nvPr/>
        </p:nvSpPr>
        <p:spPr>
          <a:xfrm>
            <a:off x="166888" y="2375833"/>
            <a:ext cx="1086645" cy="25391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341008910"/>
      </p:ext>
    </p:extLst>
  </p:cSld>
  <p:clrMapOvr>
    <a:masterClrMapping/>
  </p:clrMapOvr>
  <mc:AlternateContent xmlns:mc="http://schemas.openxmlformats.org/markup-compatibility/2006" xmlns:p14="http://schemas.microsoft.com/office/powerpoint/2010/main">
    <mc:Choice Requires="p14">
      <p:transition spd="med" p14:dur="700" advTm="17113">
        <p:fade/>
      </p:transition>
    </mc:Choice>
    <mc:Fallback xmlns="">
      <p:transition spd="med" advTm="171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146A-3649-4C90-84F7-2D837718F4CF}"/>
              </a:ext>
            </a:extLst>
          </p:cNvPr>
          <p:cNvSpPr>
            <a:spLocks noGrp="1"/>
          </p:cNvSpPr>
          <p:nvPr>
            <p:ph type="title"/>
          </p:nvPr>
        </p:nvSpPr>
        <p:spPr/>
        <p:txBody>
          <a:bodyPr/>
          <a:lstStyle/>
          <a:p>
            <a:r>
              <a:rPr lang="en-US" u="sng" dirty="0"/>
              <a:t>My Groups</a:t>
            </a:r>
          </a:p>
        </p:txBody>
      </p:sp>
      <p:sp>
        <p:nvSpPr>
          <p:cNvPr id="3" name="Content Placeholder 2">
            <a:extLst>
              <a:ext uri="{FF2B5EF4-FFF2-40B4-BE49-F238E27FC236}">
                <a16:creationId xmlns:a16="http://schemas.microsoft.com/office/drawing/2014/main" id="{C024204C-30D7-413F-A7C6-F99CCADF4C9F}"/>
              </a:ext>
            </a:extLst>
          </p:cNvPr>
          <p:cNvSpPr>
            <a:spLocks noGrp="1"/>
          </p:cNvSpPr>
          <p:nvPr>
            <p:ph idx="1"/>
          </p:nvPr>
        </p:nvSpPr>
        <p:spPr>
          <a:xfrm>
            <a:off x="457200" y="2505551"/>
            <a:ext cx="8229600" cy="2345230"/>
          </a:xfrm>
        </p:spPr>
        <p:txBody>
          <a:bodyPr/>
          <a:lstStyle/>
          <a:p>
            <a:r>
              <a:rPr lang="en-US" dirty="0"/>
              <a:t>Administrative area of MyLegion</a:t>
            </a:r>
          </a:p>
          <a:p>
            <a:r>
              <a:rPr lang="en-US" dirty="0"/>
              <a:t>Administrative Officers:  Adjutants and Commanders</a:t>
            </a:r>
          </a:p>
          <a:p>
            <a:r>
              <a:rPr lang="en-US" dirty="0"/>
              <a:t>Membership Management, LGN and SAL</a:t>
            </a:r>
          </a:p>
          <a:p>
            <a:r>
              <a:rPr lang="en-US" dirty="0"/>
              <a:t>Reports and Labels</a:t>
            </a:r>
          </a:p>
          <a:p>
            <a:r>
              <a:rPr lang="en-US" dirty="0"/>
              <a:t>Membership Processing</a:t>
            </a:r>
          </a:p>
          <a:p>
            <a:r>
              <a:rPr lang="en-US" dirty="0"/>
              <a:t>Group Attributes and contact information</a:t>
            </a:r>
          </a:p>
        </p:txBody>
      </p:sp>
      <p:pic>
        <p:nvPicPr>
          <p:cNvPr id="6" name="Audio 5">
            <a:hlinkClick r:id="" action="ppaction://media"/>
            <a:extLst>
              <a:ext uri="{FF2B5EF4-FFF2-40B4-BE49-F238E27FC236}">
                <a16:creationId xmlns:a16="http://schemas.microsoft.com/office/drawing/2014/main" id="{A52867F0-982C-48F1-B7C0-D7288E38B5B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6767221"/>
      </p:ext>
    </p:extLst>
  </p:cSld>
  <p:clrMapOvr>
    <a:masterClrMapping/>
  </p:clrMapOvr>
  <mc:AlternateContent xmlns:mc="http://schemas.openxmlformats.org/markup-compatibility/2006" xmlns:p14="http://schemas.microsoft.com/office/powerpoint/2010/main">
    <mc:Choice Requires="p14">
      <p:transition spd="med" p14:dur="700" advTm="45235">
        <p:fade/>
      </p:transition>
    </mc:Choice>
    <mc:Fallback xmlns="">
      <p:transition spd="med" advTm="45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2" presetClass="entr" presetSubtype="1"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up)">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1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up)">
                                      <p:cBhvr>
                                        <p:cTn id="24" dur="1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up)">
                                      <p:cBhvr>
                                        <p:cTn id="29" dur="1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up)">
                                      <p:cBhvr>
                                        <p:cTn id="3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5B441E6F-0039-4A9D-BB17-6CB7ECA0E757}"/>
              </a:ext>
            </a:extLst>
          </p:cNvPr>
          <p:cNvGrpSpPr/>
          <p:nvPr/>
        </p:nvGrpSpPr>
        <p:grpSpPr>
          <a:xfrm>
            <a:off x="2019542" y="467768"/>
            <a:ext cx="7318938" cy="6422141"/>
            <a:chOff x="1825062" y="665370"/>
            <a:chExt cx="7318938" cy="6422141"/>
          </a:xfrm>
        </p:grpSpPr>
        <p:grpSp>
          <p:nvGrpSpPr>
            <p:cNvPr id="12" name="Group 11">
              <a:extLst>
                <a:ext uri="{FF2B5EF4-FFF2-40B4-BE49-F238E27FC236}">
                  <a16:creationId xmlns:a16="http://schemas.microsoft.com/office/drawing/2014/main" id="{8C60615E-D52D-4DFB-BC37-B3BEAF5F8A22}"/>
                </a:ext>
              </a:extLst>
            </p:cNvPr>
            <p:cNvGrpSpPr/>
            <p:nvPr/>
          </p:nvGrpSpPr>
          <p:grpSpPr>
            <a:xfrm>
              <a:off x="1977116" y="665370"/>
              <a:ext cx="7162800" cy="5886450"/>
              <a:chOff x="2100264" y="950448"/>
              <a:chExt cx="7162800" cy="5886450"/>
            </a:xfrm>
          </p:grpSpPr>
          <p:pic>
            <p:nvPicPr>
              <p:cNvPr id="8" name="Picture 7">
                <a:extLst>
                  <a:ext uri="{FF2B5EF4-FFF2-40B4-BE49-F238E27FC236}">
                    <a16:creationId xmlns:a16="http://schemas.microsoft.com/office/drawing/2014/main" id="{B96B2245-8D28-4908-B4D1-9A64E97A9D1C}"/>
                  </a:ext>
                </a:extLst>
              </p:cNvPr>
              <p:cNvPicPr>
                <a:picLocks noChangeAspect="1"/>
              </p:cNvPicPr>
              <p:nvPr/>
            </p:nvPicPr>
            <p:blipFill>
              <a:blip r:embed="rId6"/>
              <a:stretch>
                <a:fillRect/>
              </a:stretch>
            </p:blipFill>
            <p:spPr>
              <a:xfrm>
                <a:off x="2100264" y="950448"/>
                <a:ext cx="7162800" cy="5886450"/>
              </a:xfrm>
              <a:prstGeom prst="rect">
                <a:avLst/>
              </a:prstGeom>
            </p:spPr>
          </p:pic>
          <p:grpSp>
            <p:nvGrpSpPr>
              <p:cNvPr id="11" name="Group 10">
                <a:extLst>
                  <a:ext uri="{FF2B5EF4-FFF2-40B4-BE49-F238E27FC236}">
                    <a16:creationId xmlns:a16="http://schemas.microsoft.com/office/drawing/2014/main" id="{8331C23B-600E-46AB-A811-5D1E2DFE4569}"/>
                  </a:ext>
                </a:extLst>
              </p:cNvPr>
              <p:cNvGrpSpPr/>
              <p:nvPr/>
            </p:nvGrpSpPr>
            <p:grpSpPr>
              <a:xfrm>
                <a:off x="2257973" y="1391680"/>
                <a:ext cx="7005091" cy="4311880"/>
                <a:chOff x="2257973" y="1391680"/>
                <a:chExt cx="7005091" cy="4311880"/>
              </a:xfrm>
            </p:grpSpPr>
            <p:sp>
              <p:nvSpPr>
                <p:cNvPr id="26" name="TextBox 25">
                  <a:extLst>
                    <a:ext uri="{FF2B5EF4-FFF2-40B4-BE49-F238E27FC236}">
                      <a16:creationId xmlns:a16="http://schemas.microsoft.com/office/drawing/2014/main" id="{9C740F7C-F8EC-472E-9B23-6FE0A16E7349}"/>
                    </a:ext>
                  </a:extLst>
                </p:cNvPr>
                <p:cNvSpPr txBox="1"/>
                <p:nvPr/>
              </p:nvSpPr>
              <p:spPr>
                <a:xfrm>
                  <a:off x="2257973" y="1391680"/>
                  <a:ext cx="3423691"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10" name="TextBox 9">
                  <a:extLst>
                    <a:ext uri="{FF2B5EF4-FFF2-40B4-BE49-F238E27FC236}">
                      <a16:creationId xmlns:a16="http://schemas.microsoft.com/office/drawing/2014/main" id="{039E4EFD-32A9-48AF-A93E-9596731DD96A}"/>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555-5555Email:  </a:t>
                  </a:r>
                  <a:r>
                    <a:rPr lang="en-US" sz="1050" dirty="0">
                      <a:hlinkClick r:id="rId7"/>
                    </a:rPr>
                    <a:t>edwardsample@outlook.com</a:t>
                  </a:r>
                  <a:endParaRPr lang="en-US" sz="1050" dirty="0"/>
                </a:p>
              </p:txBody>
            </p:sp>
            <p:sp>
              <p:nvSpPr>
                <p:cNvPr id="23" name="TextBox 22">
                  <a:extLst>
                    <a:ext uri="{FF2B5EF4-FFF2-40B4-BE49-F238E27FC236}">
                      <a16:creationId xmlns:a16="http://schemas.microsoft.com/office/drawing/2014/main" id="{83654A62-5D84-4286-8BC4-E567722C20DB}"/>
                    </a:ext>
                  </a:extLst>
                </p:cNvPr>
                <p:cNvSpPr txBox="1"/>
                <p:nvPr/>
              </p:nvSpPr>
              <p:spPr>
                <a:xfrm>
                  <a:off x="8039325" y="2501953"/>
                  <a:ext cx="1071981" cy="253916"/>
                </a:xfrm>
                <a:prstGeom prst="rect">
                  <a:avLst/>
                </a:prstGeom>
                <a:solidFill>
                  <a:schemeClr val="bg1"/>
                </a:solidFill>
              </p:spPr>
              <p:txBody>
                <a:bodyPr wrap="square" rtlCol="0">
                  <a:spAutoFit/>
                </a:bodyPr>
                <a:lstStyle/>
                <a:p>
                  <a:r>
                    <a:rPr lang="en-US" sz="1050" dirty="0"/>
                    <a:t>000111222333</a:t>
                  </a:r>
                </a:p>
              </p:txBody>
            </p:sp>
            <p:sp>
              <p:nvSpPr>
                <p:cNvPr id="24" name="TextBox 23">
                  <a:extLst>
                    <a:ext uri="{FF2B5EF4-FFF2-40B4-BE49-F238E27FC236}">
                      <a16:creationId xmlns:a16="http://schemas.microsoft.com/office/drawing/2014/main" id="{2456490E-4612-4CEA-96EF-28400F3FCAAC}"/>
                    </a:ext>
                  </a:extLst>
                </p:cNvPr>
                <p:cNvSpPr txBox="1"/>
                <p:nvPr/>
              </p:nvSpPr>
              <p:spPr>
                <a:xfrm>
                  <a:off x="8121747" y="5449644"/>
                  <a:ext cx="1141317" cy="253916"/>
                </a:xfrm>
                <a:prstGeom prst="rect">
                  <a:avLst/>
                </a:prstGeom>
                <a:solidFill>
                  <a:schemeClr val="bg1"/>
                </a:solidFill>
              </p:spPr>
              <p:txBody>
                <a:bodyPr wrap="square" rtlCol="0">
                  <a:spAutoFit/>
                </a:bodyPr>
                <a:lstStyle/>
                <a:p>
                  <a:r>
                    <a:rPr lang="en-US" sz="1050" dirty="0"/>
                    <a:t>000111222333</a:t>
                  </a:r>
                </a:p>
              </p:txBody>
            </p:sp>
            <p:sp>
              <p:nvSpPr>
                <p:cNvPr id="15" name="TextBox 14">
                  <a:extLst>
                    <a:ext uri="{FF2B5EF4-FFF2-40B4-BE49-F238E27FC236}">
                      <a16:creationId xmlns:a16="http://schemas.microsoft.com/office/drawing/2014/main" id="{4B204761-837E-45AC-A05E-14BD2D0B81AC}"/>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sp>
          <p:nvSpPr>
            <p:cNvPr id="14" name="Rectangle 13">
              <a:extLst>
                <a:ext uri="{FF2B5EF4-FFF2-40B4-BE49-F238E27FC236}">
                  <a16:creationId xmlns:a16="http://schemas.microsoft.com/office/drawing/2014/main" id="{9D5B315D-9367-4640-82B5-FA8313B0885D}"/>
                </a:ext>
              </a:extLst>
            </p:cNvPr>
            <p:cNvSpPr/>
            <p:nvPr/>
          </p:nvSpPr>
          <p:spPr>
            <a:xfrm>
              <a:off x="6774484" y="828261"/>
              <a:ext cx="2369516" cy="5256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41447CA-81FD-474B-B6C7-8456814890A5}"/>
                </a:ext>
              </a:extLst>
            </p:cNvPr>
            <p:cNvSpPr/>
            <p:nvPr/>
          </p:nvSpPr>
          <p:spPr>
            <a:xfrm>
              <a:off x="1825062" y="3499846"/>
              <a:ext cx="5341822" cy="3587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sp>
        <p:nvSpPr>
          <p:cNvPr id="28" name="TextBox 27">
            <a:extLst>
              <a:ext uri="{FF2B5EF4-FFF2-40B4-BE49-F238E27FC236}">
                <a16:creationId xmlns:a16="http://schemas.microsoft.com/office/drawing/2014/main" id="{40EEA74A-7826-4C95-9182-151E64D344D5}"/>
              </a:ext>
            </a:extLst>
          </p:cNvPr>
          <p:cNvSpPr txBox="1"/>
          <p:nvPr/>
        </p:nvSpPr>
        <p:spPr>
          <a:xfrm>
            <a:off x="4214288" y="2891159"/>
            <a:ext cx="2358583" cy="253916"/>
          </a:xfrm>
          <a:prstGeom prst="rect">
            <a:avLst/>
          </a:prstGeom>
          <a:solidFill>
            <a:schemeClr val="bg1"/>
          </a:solidFill>
        </p:spPr>
        <p:txBody>
          <a:bodyPr wrap="square" rtlCol="0">
            <a:spAutoFit/>
          </a:bodyPr>
          <a:lstStyle/>
          <a:p>
            <a:r>
              <a:rPr lang="en-US" sz="1050" dirty="0">
                <a:solidFill>
                  <a:schemeClr val="tx1">
                    <a:lumMod val="50000"/>
                    <a:lumOff val="50000"/>
                  </a:schemeClr>
                </a:solidFill>
              </a:rPr>
              <a:t>Edward Sample</a:t>
            </a:r>
          </a:p>
        </p:txBody>
      </p:sp>
      <p:pic>
        <p:nvPicPr>
          <p:cNvPr id="6" name="Picture 5">
            <a:extLst>
              <a:ext uri="{FF2B5EF4-FFF2-40B4-BE49-F238E27FC236}">
                <a16:creationId xmlns:a16="http://schemas.microsoft.com/office/drawing/2014/main" id="{90945884-4197-4147-9F22-D2FA244294E8}"/>
              </a:ext>
            </a:extLst>
          </p:cNvPr>
          <p:cNvPicPr>
            <a:picLocks noChangeAspect="1"/>
          </p:cNvPicPr>
          <p:nvPr/>
        </p:nvPicPr>
        <p:blipFill>
          <a:blip r:embed="rId8"/>
          <a:stretch>
            <a:fillRect/>
          </a:stretch>
        </p:blipFill>
        <p:spPr>
          <a:xfrm>
            <a:off x="2157797" y="1589775"/>
            <a:ext cx="6771135" cy="4003920"/>
          </a:xfrm>
          <a:prstGeom prst="rect">
            <a:avLst/>
          </a:prstGeom>
        </p:spPr>
      </p:pic>
      <p:pic>
        <p:nvPicPr>
          <p:cNvPr id="32" name="Picture 31">
            <a:extLst>
              <a:ext uri="{FF2B5EF4-FFF2-40B4-BE49-F238E27FC236}">
                <a16:creationId xmlns:a16="http://schemas.microsoft.com/office/drawing/2014/main" id="{604E37BA-28FA-4E37-BB5B-25C5784C1657}"/>
              </a:ext>
            </a:extLst>
          </p:cNvPr>
          <p:cNvPicPr>
            <a:picLocks noChangeAspect="1"/>
          </p:cNvPicPr>
          <p:nvPr/>
        </p:nvPicPr>
        <p:blipFill>
          <a:blip r:embed="rId9"/>
          <a:stretch>
            <a:fillRect/>
          </a:stretch>
        </p:blipFill>
        <p:spPr>
          <a:xfrm>
            <a:off x="4632245" y="4287577"/>
            <a:ext cx="3695700" cy="197983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4" name="Audio 3">
            <a:hlinkClick r:id="" action="ppaction://media"/>
            <a:extLst>
              <a:ext uri="{FF2B5EF4-FFF2-40B4-BE49-F238E27FC236}">
                <a16:creationId xmlns:a16="http://schemas.microsoft.com/office/drawing/2014/main" id="{40FCDF9C-607A-4017-A10A-9301A11D20C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pic>
        <p:nvPicPr>
          <p:cNvPr id="9" name="Picture 8">
            <a:extLst>
              <a:ext uri="{FF2B5EF4-FFF2-40B4-BE49-F238E27FC236}">
                <a16:creationId xmlns:a16="http://schemas.microsoft.com/office/drawing/2014/main" id="{DBC40919-39D6-CFBE-527D-170F55891FA0}"/>
              </a:ext>
            </a:extLst>
          </p:cNvPr>
          <p:cNvPicPr>
            <a:picLocks noChangeAspect="1"/>
          </p:cNvPicPr>
          <p:nvPr/>
        </p:nvPicPr>
        <p:blipFill>
          <a:blip r:embed="rId11"/>
          <a:stretch>
            <a:fillRect/>
          </a:stretch>
        </p:blipFill>
        <p:spPr>
          <a:xfrm>
            <a:off x="84048" y="467600"/>
            <a:ext cx="2105025" cy="3933825"/>
          </a:xfrm>
          <a:prstGeom prst="rect">
            <a:avLst/>
          </a:prstGeom>
        </p:spPr>
      </p:pic>
      <p:sp>
        <p:nvSpPr>
          <p:cNvPr id="2" name="Oval 1">
            <a:extLst>
              <a:ext uri="{FF2B5EF4-FFF2-40B4-BE49-F238E27FC236}">
                <a16:creationId xmlns:a16="http://schemas.microsoft.com/office/drawing/2014/main" id="{F6B6870C-5C36-4249-8A99-8AE0460F29A2}"/>
              </a:ext>
            </a:extLst>
          </p:cNvPr>
          <p:cNvSpPr/>
          <p:nvPr/>
        </p:nvSpPr>
        <p:spPr>
          <a:xfrm>
            <a:off x="215068" y="2336505"/>
            <a:ext cx="1086645" cy="25391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15767654"/>
      </p:ext>
    </p:extLst>
  </p:cSld>
  <p:clrMapOvr>
    <a:masterClrMapping/>
  </p:clrMapOvr>
  <mc:AlternateContent xmlns:mc="http://schemas.openxmlformats.org/markup-compatibility/2006" xmlns:p14="http://schemas.microsoft.com/office/powerpoint/2010/main">
    <mc:Choice Requires="p14">
      <p:transition spd="med" p14:dur="700" advTm="36896">
        <p:fade/>
      </p:transition>
    </mc:Choice>
    <mc:Fallback xmlns="">
      <p:transition spd="med" advTm="368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5B441E6F-0039-4A9D-BB17-6CB7ECA0E757}"/>
              </a:ext>
            </a:extLst>
          </p:cNvPr>
          <p:cNvGrpSpPr/>
          <p:nvPr/>
        </p:nvGrpSpPr>
        <p:grpSpPr>
          <a:xfrm>
            <a:off x="2019542" y="467768"/>
            <a:ext cx="7318938" cy="6422141"/>
            <a:chOff x="1825062" y="665370"/>
            <a:chExt cx="7318938" cy="6422141"/>
          </a:xfrm>
        </p:grpSpPr>
        <p:grpSp>
          <p:nvGrpSpPr>
            <p:cNvPr id="12" name="Group 11">
              <a:extLst>
                <a:ext uri="{FF2B5EF4-FFF2-40B4-BE49-F238E27FC236}">
                  <a16:creationId xmlns:a16="http://schemas.microsoft.com/office/drawing/2014/main" id="{8C60615E-D52D-4DFB-BC37-B3BEAF5F8A22}"/>
                </a:ext>
              </a:extLst>
            </p:cNvPr>
            <p:cNvGrpSpPr/>
            <p:nvPr/>
          </p:nvGrpSpPr>
          <p:grpSpPr>
            <a:xfrm>
              <a:off x="1977116" y="665370"/>
              <a:ext cx="7162800" cy="5886450"/>
              <a:chOff x="2100264" y="950448"/>
              <a:chExt cx="7162800" cy="5886450"/>
            </a:xfrm>
          </p:grpSpPr>
          <p:pic>
            <p:nvPicPr>
              <p:cNvPr id="8" name="Picture 7">
                <a:extLst>
                  <a:ext uri="{FF2B5EF4-FFF2-40B4-BE49-F238E27FC236}">
                    <a16:creationId xmlns:a16="http://schemas.microsoft.com/office/drawing/2014/main" id="{B96B2245-8D28-4908-B4D1-9A64E97A9D1C}"/>
                  </a:ext>
                </a:extLst>
              </p:cNvPr>
              <p:cNvPicPr>
                <a:picLocks noChangeAspect="1"/>
              </p:cNvPicPr>
              <p:nvPr/>
            </p:nvPicPr>
            <p:blipFill>
              <a:blip r:embed="rId6"/>
              <a:stretch>
                <a:fillRect/>
              </a:stretch>
            </p:blipFill>
            <p:spPr>
              <a:xfrm>
                <a:off x="2100264" y="950448"/>
                <a:ext cx="7162800" cy="5886450"/>
              </a:xfrm>
              <a:prstGeom prst="rect">
                <a:avLst/>
              </a:prstGeom>
            </p:spPr>
          </p:pic>
          <p:grpSp>
            <p:nvGrpSpPr>
              <p:cNvPr id="11" name="Group 10">
                <a:extLst>
                  <a:ext uri="{FF2B5EF4-FFF2-40B4-BE49-F238E27FC236}">
                    <a16:creationId xmlns:a16="http://schemas.microsoft.com/office/drawing/2014/main" id="{8331C23B-600E-46AB-A811-5D1E2DFE4569}"/>
                  </a:ext>
                </a:extLst>
              </p:cNvPr>
              <p:cNvGrpSpPr/>
              <p:nvPr/>
            </p:nvGrpSpPr>
            <p:grpSpPr>
              <a:xfrm>
                <a:off x="2257973" y="1391680"/>
                <a:ext cx="7005091" cy="4311880"/>
                <a:chOff x="2257973" y="1391680"/>
                <a:chExt cx="7005091" cy="4311880"/>
              </a:xfrm>
            </p:grpSpPr>
            <p:sp>
              <p:nvSpPr>
                <p:cNvPr id="26" name="TextBox 25">
                  <a:extLst>
                    <a:ext uri="{FF2B5EF4-FFF2-40B4-BE49-F238E27FC236}">
                      <a16:creationId xmlns:a16="http://schemas.microsoft.com/office/drawing/2014/main" id="{9C740F7C-F8EC-472E-9B23-6FE0A16E7349}"/>
                    </a:ext>
                  </a:extLst>
                </p:cNvPr>
                <p:cNvSpPr txBox="1"/>
                <p:nvPr/>
              </p:nvSpPr>
              <p:spPr>
                <a:xfrm>
                  <a:off x="2257973" y="1391680"/>
                  <a:ext cx="3423691"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10" name="TextBox 9">
                  <a:extLst>
                    <a:ext uri="{FF2B5EF4-FFF2-40B4-BE49-F238E27FC236}">
                      <a16:creationId xmlns:a16="http://schemas.microsoft.com/office/drawing/2014/main" id="{039E4EFD-32A9-48AF-A93E-9596731DD96A}"/>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555-5555Email:  </a:t>
                  </a:r>
                  <a:r>
                    <a:rPr lang="en-US" sz="1050" dirty="0">
                      <a:hlinkClick r:id="rId7"/>
                    </a:rPr>
                    <a:t>edwardsample@outlook.com</a:t>
                  </a:r>
                  <a:endParaRPr lang="en-US" sz="1050" dirty="0"/>
                </a:p>
              </p:txBody>
            </p:sp>
            <p:sp>
              <p:nvSpPr>
                <p:cNvPr id="23" name="TextBox 22">
                  <a:extLst>
                    <a:ext uri="{FF2B5EF4-FFF2-40B4-BE49-F238E27FC236}">
                      <a16:creationId xmlns:a16="http://schemas.microsoft.com/office/drawing/2014/main" id="{83654A62-5D84-4286-8BC4-E567722C20DB}"/>
                    </a:ext>
                  </a:extLst>
                </p:cNvPr>
                <p:cNvSpPr txBox="1"/>
                <p:nvPr/>
              </p:nvSpPr>
              <p:spPr>
                <a:xfrm>
                  <a:off x="8039325" y="2501953"/>
                  <a:ext cx="1071981" cy="253916"/>
                </a:xfrm>
                <a:prstGeom prst="rect">
                  <a:avLst/>
                </a:prstGeom>
                <a:solidFill>
                  <a:schemeClr val="bg1"/>
                </a:solidFill>
              </p:spPr>
              <p:txBody>
                <a:bodyPr wrap="square" rtlCol="0">
                  <a:spAutoFit/>
                </a:bodyPr>
                <a:lstStyle/>
                <a:p>
                  <a:r>
                    <a:rPr lang="en-US" sz="1050" dirty="0"/>
                    <a:t>000111222333</a:t>
                  </a:r>
                </a:p>
              </p:txBody>
            </p:sp>
            <p:sp>
              <p:nvSpPr>
                <p:cNvPr id="24" name="TextBox 23">
                  <a:extLst>
                    <a:ext uri="{FF2B5EF4-FFF2-40B4-BE49-F238E27FC236}">
                      <a16:creationId xmlns:a16="http://schemas.microsoft.com/office/drawing/2014/main" id="{2456490E-4612-4CEA-96EF-28400F3FCAAC}"/>
                    </a:ext>
                  </a:extLst>
                </p:cNvPr>
                <p:cNvSpPr txBox="1"/>
                <p:nvPr/>
              </p:nvSpPr>
              <p:spPr>
                <a:xfrm>
                  <a:off x="8121747" y="5449644"/>
                  <a:ext cx="1141317" cy="253916"/>
                </a:xfrm>
                <a:prstGeom prst="rect">
                  <a:avLst/>
                </a:prstGeom>
                <a:solidFill>
                  <a:schemeClr val="bg1"/>
                </a:solidFill>
              </p:spPr>
              <p:txBody>
                <a:bodyPr wrap="square" rtlCol="0">
                  <a:spAutoFit/>
                </a:bodyPr>
                <a:lstStyle/>
                <a:p>
                  <a:r>
                    <a:rPr lang="en-US" sz="1050" dirty="0"/>
                    <a:t>000111222333</a:t>
                  </a:r>
                </a:p>
              </p:txBody>
            </p:sp>
            <p:sp>
              <p:nvSpPr>
                <p:cNvPr id="15" name="TextBox 14">
                  <a:extLst>
                    <a:ext uri="{FF2B5EF4-FFF2-40B4-BE49-F238E27FC236}">
                      <a16:creationId xmlns:a16="http://schemas.microsoft.com/office/drawing/2014/main" id="{4B204761-837E-45AC-A05E-14BD2D0B81AC}"/>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sp>
          <p:nvSpPr>
            <p:cNvPr id="14" name="Rectangle 13">
              <a:extLst>
                <a:ext uri="{FF2B5EF4-FFF2-40B4-BE49-F238E27FC236}">
                  <a16:creationId xmlns:a16="http://schemas.microsoft.com/office/drawing/2014/main" id="{9D5B315D-9367-4640-82B5-FA8313B0885D}"/>
                </a:ext>
              </a:extLst>
            </p:cNvPr>
            <p:cNvSpPr/>
            <p:nvPr/>
          </p:nvSpPr>
          <p:spPr>
            <a:xfrm>
              <a:off x="6774484" y="828261"/>
              <a:ext cx="2369516" cy="5256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41447CA-81FD-474B-B6C7-8456814890A5}"/>
                </a:ext>
              </a:extLst>
            </p:cNvPr>
            <p:cNvSpPr/>
            <p:nvPr/>
          </p:nvSpPr>
          <p:spPr>
            <a:xfrm>
              <a:off x="1825062" y="3499846"/>
              <a:ext cx="5341822" cy="3587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sp>
        <p:nvSpPr>
          <p:cNvPr id="28" name="TextBox 27">
            <a:extLst>
              <a:ext uri="{FF2B5EF4-FFF2-40B4-BE49-F238E27FC236}">
                <a16:creationId xmlns:a16="http://schemas.microsoft.com/office/drawing/2014/main" id="{40EEA74A-7826-4C95-9182-151E64D344D5}"/>
              </a:ext>
            </a:extLst>
          </p:cNvPr>
          <p:cNvSpPr txBox="1"/>
          <p:nvPr/>
        </p:nvSpPr>
        <p:spPr>
          <a:xfrm>
            <a:off x="4214288" y="2891159"/>
            <a:ext cx="2358583" cy="253916"/>
          </a:xfrm>
          <a:prstGeom prst="rect">
            <a:avLst/>
          </a:prstGeom>
          <a:solidFill>
            <a:schemeClr val="bg1"/>
          </a:solidFill>
        </p:spPr>
        <p:txBody>
          <a:bodyPr wrap="square" rtlCol="0">
            <a:spAutoFit/>
          </a:bodyPr>
          <a:lstStyle/>
          <a:p>
            <a:r>
              <a:rPr lang="en-US" sz="1050" dirty="0">
                <a:solidFill>
                  <a:schemeClr val="tx1">
                    <a:lumMod val="50000"/>
                    <a:lumOff val="50000"/>
                  </a:schemeClr>
                </a:solidFill>
              </a:rPr>
              <a:t>Edward Sample</a:t>
            </a:r>
          </a:p>
        </p:txBody>
      </p:sp>
      <p:grpSp>
        <p:nvGrpSpPr>
          <p:cNvPr id="18" name="Group 17">
            <a:extLst>
              <a:ext uri="{FF2B5EF4-FFF2-40B4-BE49-F238E27FC236}">
                <a16:creationId xmlns:a16="http://schemas.microsoft.com/office/drawing/2014/main" id="{D7D98ED1-2A8D-4DCF-AB87-19152BBB46E7}"/>
              </a:ext>
            </a:extLst>
          </p:cNvPr>
          <p:cNvGrpSpPr/>
          <p:nvPr/>
        </p:nvGrpSpPr>
        <p:grpSpPr>
          <a:xfrm>
            <a:off x="2196141" y="1360205"/>
            <a:ext cx="6227372" cy="5504943"/>
            <a:chOff x="2196141" y="1290507"/>
            <a:chExt cx="5561758" cy="5202612"/>
          </a:xfrm>
        </p:grpSpPr>
        <p:pic>
          <p:nvPicPr>
            <p:cNvPr id="9" name="Picture 8">
              <a:extLst>
                <a:ext uri="{FF2B5EF4-FFF2-40B4-BE49-F238E27FC236}">
                  <a16:creationId xmlns:a16="http://schemas.microsoft.com/office/drawing/2014/main" id="{A9736129-9E61-45AA-990E-DD9909AE3FF5}"/>
                </a:ext>
              </a:extLst>
            </p:cNvPr>
            <p:cNvPicPr>
              <a:picLocks noChangeAspect="1"/>
            </p:cNvPicPr>
            <p:nvPr/>
          </p:nvPicPr>
          <p:blipFill>
            <a:blip r:embed="rId8"/>
            <a:stretch>
              <a:fillRect/>
            </a:stretch>
          </p:blipFill>
          <p:spPr>
            <a:xfrm>
              <a:off x="2254815" y="1290507"/>
              <a:ext cx="5503084" cy="5202612"/>
            </a:xfrm>
            <a:prstGeom prst="rect">
              <a:avLst/>
            </a:prstGeom>
          </p:spPr>
        </p:pic>
        <p:sp>
          <p:nvSpPr>
            <p:cNvPr id="25" name="TextBox 24">
              <a:extLst>
                <a:ext uri="{FF2B5EF4-FFF2-40B4-BE49-F238E27FC236}">
                  <a16:creationId xmlns:a16="http://schemas.microsoft.com/office/drawing/2014/main" id="{9F49C1B9-F1DD-4FED-A9F4-231E0272F959}"/>
                </a:ext>
              </a:extLst>
            </p:cNvPr>
            <p:cNvSpPr txBox="1"/>
            <p:nvPr/>
          </p:nvSpPr>
          <p:spPr>
            <a:xfrm>
              <a:off x="2196141" y="2081449"/>
              <a:ext cx="846617" cy="203612"/>
            </a:xfrm>
            <a:prstGeom prst="rect">
              <a:avLst/>
            </a:prstGeom>
            <a:solidFill>
              <a:schemeClr val="bg1"/>
            </a:solidFill>
          </p:spPr>
          <p:txBody>
            <a:bodyPr wrap="square" rtlCol="0">
              <a:spAutoFit/>
            </a:bodyPr>
            <a:lstStyle/>
            <a:p>
              <a:r>
                <a:rPr lang="en-US" sz="800" dirty="0">
                  <a:solidFill>
                    <a:schemeClr val="tx1">
                      <a:lumMod val="50000"/>
                      <a:lumOff val="50000"/>
                    </a:schemeClr>
                  </a:solidFill>
                </a:rPr>
                <a:t>(317) 555-5555</a:t>
              </a:r>
            </a:p>
          </p:txBody>
        </p:sp>
        <p:sp>
          <p:nvSpPr>
            <p:cNvPr id="29" name="TextBox 28">
              <a:extLst>
                <a:ext uri="{FF2B5EF4-FFF2-40B4-BE49-F238E27FC236}">
                  <a16:creationId xmlns:a16="http://schemas.microsoft.com/office/drawing/2014/main" id="{5CFDE5E3-7F9C-4A00-A921-E8B2B1D1B5C3}"/>
                </a:ext>
              </a:extLst>
            </p:cNvPr>
            <p:cNvSpPr txBox="1"/>
            <p:nvPr/>
          </p:nvSpPr>
          <p:spPr>
            <a:xfrm>
              <a:off x="2213137" y="3672598"/>
              <a:ext cx="1204445" cy="215444"/>
            </a:xfrm>
            <a:prstGeom prst="rect">
              <a:avLst/>
            </a:prstGeom>
            <a:solidFill>
              <a:schemeClr val="bg1"/>
            </a:solidFill>
          </p:spPr>
          <p:txBody>
            <a:bodyPr wrap="square" rtlCol="0">
              <a:spAutoFit/>
            </a:bodyPr>
            <a:lstStyle/>
            <a:p>
              <a:r>
                <a:rPr lang="en-US" sz="800" dirty="0">
                  <a:solidFill>
                    <a:schemeClr val="tx2">
                      <a:lumMod val="75000"/>
                      <a:lumOff val="25000"/>
                    </a:schemeClr>
                  </a:solidFill>
                </a:rPr>
                <a:t>myemail@yahoo.com</a:t>
              </a:r>
            </a:p>
          </p:txBody>
        </p:sp>
      </p:grpSp>
      <p:sp>
        <p:nvSpPr>
          <p:cNvPr id="16" name="Rectangle 15">
            <a:extLst>
              <a:ext uri="{FF2B5EF4-FFF2-40B4-BE49-F238E27FC236}">
                <a16:creationId xmlns:a16="http://schemas.microsoft.com/office/drawing/2014/main" id="{2C43C459-098F-4F0C-9F46-BDC9ADC95F08}"/>
              </a:ext>
            </a:extLst>
          </p:cNvPr>
          <p:cNvSpPr/>
          <p:nvPr/>
        </p:nvSpPr>
        <p:spPr>
          <a:xfrm>
            <a:off x="2171596" y="2515174"/>
            <a:ext cx="1113430" cy="2539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D2EBC6BF-DFC3-46A8-9685-E4FB7F545A47}"/>
              </a:ext>
            </a:extLst>
          </p:cNvPr>
          <p:cNvSpPr txBox="1"/>
          <p:nvPr/>
        </p:nvSpPr>
        <p:spPr>
          <a:xfrm>
            <a:off x="2171596" y="4601980"/>
            <a:ext cx="6672601" cy="2330717"/>
          </a:xfrm>
          <a:prstGeom prst="rect">
            <a:avLst/>
          </a:prstGeom>
          <a:solidFill>
            <a:schemeClr val="bg1"/>
          </a:solidFill>
          <a:ln>
            <a:solidFill>
              <a:schemeClr val="bg1"/>
            </a:solidFill>
          </a:ln>
        </p:spPr>
        <p:txBody>
          <a:bodyPr wrap="square" rtlCol="0">
            <a:spAutoFit/>
          </a:bodyPr>
          <a:lstStyle/>
          <a:p>
            <a:endParaRPr lang="en-US" dirty="0"/>
          </a:p>
        </p:txBody>
      </p:sp>
      <p:pic>
        <p:nvPicPr>
          <p:cNvPr id="3" name="Audio 2">
            <a:hlinkClick r:id="" action="ppaction://media"/>
            <a:extLst>
              <a:ext uri="{FF2B5EF4-FFF2-40B4-BE49-F238E27FC236}">
                <a16:creationId xmlns:a16="http://schemas.microsoft.com/office/drawing/2014/main" id="{5779BB6E-C078-48B6-A512-4A02DD0BCA8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BF92CCC3-D7AE-B289-25D4-253A3B635A3A}"/>
              </a:ext>
            </a:extLst>
          </p:cNvPr>
          <p:cNvPicPr>
            <a:picLocks noChangeAspect="1"/>
          </p:cNvPicPr>
          <p:nvPr/>
        </p:nvPicPr>
        <p:blipFill>
          <a:blip r:embed="rId10"/>
          <a:stretch>
            <a:fillRect/>
          </a:stretch>
        </p:blipFill>
        <p:spPr>
          <a:xfrm>
            <a:off x="133858" y="401578"/>
            <a:ext cx="2105025" cy="3933825"/>
          </a:xfrm>
          <a:prstGeom prst="rect">
            <a:avLst/>
          </a:prstGeom>
        </p:spPr>
      </p:pic>
      <p:sp>
        <p:nvSpPr>
          <p:cNvPr id="2" name="Oval 1">
            <a:extLst>
              <a:ext uri="{FF2B5EF4-FFF2-40B4-BE49-F238E27FC236}">
                <a16:creationId xmlns:a16="http://schemas.microsoft.com/office/drawing/2014/main" id="{F6B6870C-5C36-4249-8A99-8AE0460F29A2}"/>
              </a:ext>
            </a:extLst>
          </p:cNvPr>
          <p:cNvSpPr/>
          <p:nvPr/>
        </p:nvSpPr>
        <p:spPr>
          <a:xfrm>
            <a:off x="298641" y="2707384"/>
            <a:ext cx="1364343" cy="25391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41968636"/>
      </p:ext>
    </p:extLst>
  </p:cSld>
  <p:clrMapOvr>
    <a:masterClrMapping/>
  </p:clrMapOvr>
  <mc:AlternateContent xmlns:mc="http://schemas.openxmlformats.org/markup-compatibility/2006" xmlns:p14="http://schemas.microsoft.com/office/powerpoint/2010/main">
    <mc:Choice Requires="p14">
      <p:transition spd="med" p14:dur="700" advTm="45301">
        <p:fade/>
      </p:transition>
    </mc:Choice>
    <mc:Fallback xmlns="">
      <p:transition spd="med" advTm="453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5B441E6F-0039-4A9D-BB17-6CB7ECA0E757}"/>
              </a:ext>
            </a:extLst>
          </p:cNvPr>
          <p:cNvGrpSpPr/>
          <p:nvPr/>
        </p:nvGrpSpPr>
        <p:grpSpPr>
          <a:xfrm>
            <a:off x="2019542" y="467768"/>
            <a:ext cx="7318938" cy="6422141"/>
            <a:chOff x="1825062" y="665370"/>
            <a:chExt cx="7318938" cy="6422141"/>
          </a:xfrm>
        </p:grpSpPr>
        <p:grpSp>
          <p:nvGrpSpPr>
            <p:cNvPr id="12" name="Group 11">
              <a:extLst>
                <a:ext uri="{FF2B5EF4-FFF2-40B4-BE49-F238E27FC236}">
                  <a16:creationId xmlns:a16="http://schemas.microsoft.com/office/drawing/2014/main" id="{8C60615E-D52D-4DFB-BC37-B3BEAF5F8A22}"/>
                </a:ext>
              </a:extLst>
            </p:cNvPr>
            <p:cNvGrpSpPr/>
            <p:nvPr/>
          </p:nvGrpSpPr>
          <p:grpSpPr>
            <a:xfrm>
              <a:off x="1977116" y="665370"/>
              <a:ext cx="7162800" cy="5886450"/>
              <a:chOff x="2100264" y="950448"/>
              <a:chExt cx="7162800" cy="5886450"/>
            </a:xfrm>
          </p:grpSpPr>
          <p:pic>
            <p:nvPicPr>
              <p:cNvPr id="8" name="Picture 7">
                <a:extLst>
                  <a:ext uri="{FF2B5EF4-FFF2-40B4-BE49-F238E27FC236}">
                    <a16:creationId xmlns:a16="http://schemas.microsoft.com/office/drawing/2014/main" id="{B96B2245-8D28-4908-B4D1-9A64E97A9D1C}"/>
                  </a:ext>
                </a:extLst>
              </p:cNvPr>
              <p:cNvPicPr>
                <a:picLocks noChangeAspect="1"/>
              </p:cNvPicPr>
              <p:nvPr/>
            </p:nvPicPr>
            <p:blipFill>
              <a:blip r:embed="rId6"/>
              <a:stretch>
                <a:fillRect/>
              </a:stretch>
            </p:blipFill>
            <p:spPr>
              <a:xfrm>
                <a:off x="2100264" y="950448"/>
                <a:ext cx="7162800" cy="5886450"/>
              </a:xfrm>
              <a:prstGeom prst="rect">
                <a:avLst/>
              </a:prstGeom>
            </p:spPr>
          </p:pic>
          <p:grpSp>
            <p:nvGrpSpPr>
              <p:cNvPr id="11" name="Group 10">
                <a:extLst>
                  <a:ext uri="{FF2B5EF4-FFF2-40B4-BE49-F238E27FC236}">
                    <a16:creationId xmlns:a16="http://schemas.microsoft.com/office/drawing/2014/main" id="{8331C23B-600E-46AB-A811-5D1E2DFE4569}"/>
                  </a:ext>
                </a:extLst>
              </p:cNvPr>
              <p:cNvGrpSpPr/>
              <p:nvPr/>
            </p:nvGrpSpPr>
            <p:grpSpPr>
              <a:xfrm>
                <a:off x="2257973" y="1391680"/>
                <a:ext cx="7005091" cy="4311880"/>
                <a:chOff x="2257973" y="1391680"/>
                <a:chExt cx="7005091" cy="4311880"/>
              </a:xfrm>
            </p:grpSpPr>
            <p:sp>
              <p:nvSpPr>
                <p:cNvPr id="26" name="TextBox 25">
                  <a:extLst>
                    <a:ext uri="{FF2B5EF4-FFF2-40B4-BE49-F238E27FC236}">
                      <a16:creationId xmlns:a16="http://schemas.microsoft.com/office/drawing/2014/main" id="{9C740F7C-F8EC-472E-9B23-6FE0A16E7349}"/>
                    </a:ext>
                  </a:extLst>
                </p:cNvPr>
                <p:cNvSpPr txBox="1"/>
                <p:nvPr/>
              </p:nvSpPr>
              <p:spPr>
                <a:xfrm>
                  <a:off x="2257973" y="1391680"/>
                  <a:ext cx="3423691"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10" name="TextBox 9">
                  <a:extLst>
                    <a:ext uri="{FF2B5EF4-FFF2-40B4-BE49-F238E27FC236}">
                      <a16:creationId xmlns:a16="http://schemas.microsoft.com/office/drawing/2014/main" id="{039E4EFD-32A9-48AF-A93E-9596731DD96A}"/>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555-5555Email:  </a:t>
                  </a:r>
                  <a:r>
                    <a:rPr lang="en-US" sz="1050" dirty="0">
                      <a:hlinkClick r:id="rId7"/>
                    </a:rPr>
                    <a:t>edwardsample@outlook.com</a:t>
                  </a:r>
                  <a:endParaRPr lang="en-US" sz="1050" dirty="0"/>
                </a:p>
              </p:txBody>
            </p:sp>
            <p:sp>
              <p:nvSpPr>
                <p:cNvPr id="23" name="TextBox 22">
                  <a:extLst>
                    <a:ext uri="{FF2B5EF4-FFF2-40B4-BE49-F238E27FC236}">
                      <a16:creationId xmlns:a16="http://schemas.microsoft.com/office/drawing/2014/main" id="{83654A62-5D84-4286-8BC4-E567722C20DB}"/>
                    </a:ext>
                  </a:extLst>
                </p:cNvPr>
                <p:cNvSpPr txBox="1"/>
                <p:nvPr/>
              </p:nvSpPr>
              <p:spPr>
                <a:xfrm>
                  <a:off x="8039325" y="2501953"/>
                  <a:ext cx="1071981" cy="253916"/>
                </a:xfrm>
                <a:prstGeom prst="rect">
                  <a:avLst/>
                </a:prstGeom>
                <a:solidFill>
                  <a:schemeClr val="bg1"/>
                </a:solidFill>
              </p:spPr>
              <p:txBody>
                <a:bodyPr wrap="square" rtlCol="0">
                  <a:spAutoFit/>
                </a:bodyPr>
                <a:lstStyle/>
                <a:p>
                  <a:r>
                    <a:rPr lang="en-US" sz="1050" dirty="0"/>
                    <a:t>000111222333</a:t>
                  </a:r>
                </a:p>
              </p:txBody>
            </p:sp>
            <p:sp>
              <p:nvSpPr>
                <p:cNvPr id="24" name="TextBox 23">
                  <a:extLst>
                    <a:ext uri="{FF2B5EF4-FFF2-40B4-BE49-F238E27FC236}">
                      <a16:creationId xmlns:a16="http://schemas.microsoft.com/office/drawing/2014/main" id="{2456490E-4612-4CEA-96EF-28400F3FCAAC}"/>
                    </a:ext>
                  </a:extLst>
                </p:cNvPr>
                <p:cNvSpPr txBox="1"/>
                <p:nvPr/>
              </p:nvSpPr>
              <p:spPr>
                <a:xfrm>
                  <a:off x="8121747" y="5449644"/>
                  <a:ext cx="1141317" cy="253916"/>
                </a:xfrm>
                <a:prstGeom prst="rect">
                  <a:avLst/>
                </a:prstGeom>
                <a:solidFill>
                  <a:schemeClr val="bg1"/>
                </a:solidFill>
              </p:spPr>
              <p:txBody>
                <a:bodyPr wrap="square" rtlCol="0">
                  <a:spAutoFit/>
                </a:bodyPr>
                <a:lstStyle/>
                <a:p>
                  <a:r>
                    <a:rPr lang="en-US" sz="1050" dirty="0"/>
                    <a:t>000111222333</a:t>
                  </a:r>
                </a:p>
              </p:txBody>
            </p:sp>
            <p:sp>
              <p:nvSpPr>
                <p:cNvPr id="15" name="TextBox 14">
                  <a:extLst>
                    <a:ext uri="{FF2B5EF4-FFF2-40B4-BE49-F238E27FC236}">
                      <a16:creationId xmlns:a16="http://schemas.microsoft.com/office/drawing/2014/main" id="{4B204761-837E-45AC-A05E-14BD2D0B81AC}"/>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sp>
          <p:nvSpPr>
            <p:cNvPr id="14" name="Rectangle 13">
              <a:extLst>
                <a:ext uri="{FF2B5EF4-FFF2-40B4-BE49-F238E27FC236}">
                  <a16:creationId xmlns:a16="http://schemas.microsoft.com/office/drawing/2014/main" id="{9D5B315D-9367-4640-82B5-FA8313B0885D}"/>
                </a:ext>
              </a:extLst>
            </p:cNvPr>
            <p:cNvSpPr/>
            <p:nvPr/>
          </p:nvSpPr>
          <p:spPr>
            <a:xfrm>
              <a:off x="6774484" y="828261"/>
              <a:ext cx="2369516" cy="5256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41447CA-81FD-474B-B6C7-8456814890A5}"/>
                </a:ext>
              </a:extLst>
            </p:cNvPr>
            <p:cNvSpPr/>
            <p:nvPr/>
          </p:nvSpPr>
          <p:spPr>
            <a:xfrm>
              <a:off x="1825062" y="3499846"/>
              <a:ext cx="5341822" cy="3587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sp>
        <p:nvSpPr>
          <p:cNvPr id="28" name="TextBox 27">
            <a:extLst>
              <a:ext uri="{FF2B5EF4-FFF2-40B4-BE49-F238E27FC236}">
                <a16:creationId xmlns:a16="http://schemas.microsoft.com/office/drawing/2014/main" id="{40EEA74A-7826-4C95-9182-151E64D344D5}"/>
              </a:ext>
            </a:extLst>
          </p:cNvPr>
          <p:cNvSpPr txBox="1"/>
          <p:nvPr/>
        </p:nvSpPr>
        <p:spPr>
          <a:xfrm>
            <a:off x="4214288" y="2891159"/>
            <a:ext cx="2358583" cy="253916"/>
          </a:xfrm>
          <a:prstGeom prst="rect">
            <a:avLst/>
          </a:prstGeom>
          <a:solidFill>
            <a:schemeClr val="bg1"/>
          </a:solidFill>
        </p:spPr>
        <p:txBody>
          <a:bodyPr wrap="square" rtlCol="0">
            <a:spAutoFit/>
          </a:bodyPr>
          <a:lstStyle/>
          <a:p>
            <a:r>
              <a:rPr lang="en-US" sz="1050" dirty="0">
                <a:solidFill>
                  <a:schemeClr val="tx1">
                    <a:lumMod val="50000"/>
                    <a:lumOff val="50000"/>
                  </a:schemeClr>
                </a:solidFill>
              </a:rPr>
              <a:t>Edward Sample</a:t>
            </a:r>
          </a:p>
        </p:txBody>
      </p:sp>
      <p:sp>
        <p:nvSpPr>
          <p:cNvPr id="25" name="TextBox 24">
            <a:extLst>
              <a:ext uri="{FF2B5EF4-FFF2-40B4-BE49-F238E27FC236}">
                <a16:creationId xmlns:a16="http://schemas.microsoft.com/office/drawing/2014/main" id="{9F49C1B9-F1DD-4FED-A9F4-231E0272F959}"/>
              </a:ext>
            </a:extLst>
          </p:cNvPr>
          <p:cNvSpPr txBox="1"/>
          <p:nvPr/>
        </p:nvSpPr>
        <p:spPr>
          <a:xfrm>
            <a:off x="2196141" y="2081449"/>
            <a:ext cx="947937" cy="215444"/>
          </a:xfrm>
          <a:prstGeom prst="rect">
            <a:avLst/>
          </a:prstGeom>
          <a:solidFill>
            <a:schemeClr val="bg1"/>
          </a:solidFill>
        </p:spPr>
        <p:txBody>
          <a:bodyPr wrap="square" rtlCol="0">
            <a:spAutoFit/>
          </a:bodyPr>
          <a:lstStyle/>
          <a:p>
            <a:r>
              <a:rPr lang="en-US" sz="800" dirty="0">
                <a:solidFill>
                  <a:schemeClr val="tx1">
                    <a:lumMod val="50000"/>
                    <a:lumOff val="50000"/>
                  </a:schemeClr>
                </a:solidFill>
              </a:rPr>
              <a:t>(317) 555-5555</a:t>
            </a:r>
          </a:p>
        </p:txBody>
      </p:sp>
      <p:sp>
        <p:nvSpPr>
          <p:cNvPr id="29" name="TextBox 28">
            <a:extLst>
              <a:ext uri="{FF2B5EF4-FFF2-40B4-BE49-F238E27FC236}">
                <a16:creationId xmlns:a16="http://schemas.microsoft.com/office/drawing/2014/main" id="{5CFDE5E3-7F9C-4A00-A921-E8B2B1D1B5C3}"/>
              </a:ext>
            </a:extLst>
          </p:cNvPr>
          <p:cNvSpPr txBox="1"/>
          <p:nvPr/>
        </p:nvSpPr>
        <p:spPr>
          <a:xfrm>
            <a:off x="2213137" y="3672598"/>
            <a:ext cx="1204445" cy="215444"/>
          </a:xfrm>
          <a:prstGeom prst="rect">
            <a:avLst/>
          </a:prstGeom>
          <a:solidFill>
            <a:schemeClr val="bg1"/>
          </a:solidFill>
        </p:spPr>
        <p:txBody>
          <a:bodyPr wrap="square" rtlCol="0">
            <a:spAutoFit/>
          </a:bodyPr>
          <a:lstStyle/>
          <a:p>
            <a:r>
              <a:rPr lang="en-US" sz="800" dirty="0">
                <a:solidFill>
                  <a:schemeClr val="tx2">
                    <a:lumMod val="75000"/>
                    <a:lumOff val="25000"/>
                  </a:schemeClr>
                </a:solidFill>
              </a:rPr>
              <a:t>myemail@yahoo.com</a:t>
            </a:r>
          </a:p>
        </p:txBody>
      </p:sp>
      <p:sp>
        <p:nvSpPr>
          <p:cNvPr id="16" name="Rectangle 15">
            <a:extLst>
              <a:ext uri="{FF2B5EF4-FFF2-40B4-BE49-F238E27FC236}">
                <a16:creationId xmlns:a16="http://schemas.microsoft.com/office/drawing/2014/main" id="{2C43C459-098F-4F0C-9F46-BDC9ADC95F08}"/>
              </a:ext>
            </a:extLst>
          </p:cNvPr>
          <p:cNvSpPr/>
          <p:nvPr/>
        </p:nvSpPr>
        <p:spPr>
          <a:xfrm>
            <a:off x="2171596" y="2320304"/>
            <a:ext cx="1113430" cy="2539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9472D37-4CE4-4C1E-8C29-054D3D65705F}"/>
              </a:ext>
            </a:extLst>
          </p:cNvPr>
          <p:cNvPicPr>
            <a:picLocks noChangeAspect="1"/>
          </p:cNvPicPr>
          <p:nvPr/>
        </p:nvPicPr>
        <p:blipFill>
          <a:blip r:embed="rId8"/>
          <a:stretch>
            <a:fillRect/>
          </a:stretch>
        </p:blipFill>
        <p:spPr>
          <a:xfrm>
            <a:off x="2244487" y="1439356"/>
            <a:ext cx="5790143" cy="2775249"/>
          </a:xfrm>
          <a:prstGeom prst="rect">
            <a:avLst/>
          </a:prstGeom>
        </p:spPr>
      </p:pic>
      <p:pic>
        <p:nvPicPr>
          <p:cNvPr id="19" name="Picture 18">
            <a:extLst>
              <a:ext uri="{FF2B5EF4-FFF2-40B4-BE49-F238E27FC236}">
                <a16:creationId xmlns:a16="http://schemas.microsoft.com/office/drawing/2014/main" id="{4437ABB0-4FA9-4B25-A088-25DB1E83492A}"/>
              </a:ext>
            </a:extLst>
          </p:cNvPr>
          <p:cNvPicPr>
            <a:picLocks noChangeAspect="1"/>
          </p:cNvPicPr>
          <p:nvPr/>
        </p:nvPicPr>
        <p:blipFill>
          <a:blip r:embed="rId9"/>
          <a:stretch>
            <a:fillRect/>
          </a:stretch>
        </p:blipFill>
        <p:spPr>
          <a:xfrm>
            <a:off x="4128275" y="2344210"/>
            <a:ext cx="3996909" cy="3219915"/>
          </a:xfrm>
          <a:prstGeom prst="rect">
            <a:avLst/>
          </a:prstGeom>
        </p:spPr>
      </p:pic>
      <p:pic>
        <p:nvPicPr>
          <p:cNvPr id="9" name="Audio 8">
            <a:hlinkClick r:id="" action="ppaction://media"/>
            <a:extLst>
              <a:ext uri="{FF2B5EF4-FFF2-40B4-BE49-F238E27FC236}">
                <a16:creationId xmlns:a16="http://schemas.microsoft.com/office/drawing/2014/main" id="{9557183A-8B2D-4D28-AEEA-3EE28E98A22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pic>
        <p:nvPicPr>
          <p:cNvPr id="4" name="Picture 3">
            <a:extLst>
              <a:ext uri="{FF2B5EF4-FFF2-40B4-BE49-F238E27FC236}">
                <a16:creationId xmlns:a16="http://schemas.microsoft.com/office/drawing/2014/main" id="{4D25AAA4-32F9-064F-AA3D-D13105BDE5D9}"/>
              </a:ext>
            </a:extLst>
          </p:cNvPr>
          <p:cNvPicPr>
            <a:picLocks noChangeAspect="1"/>
          </p:cNvPicPr>
          <p:nvPr/>
        </p:nvPicPr>
        <p:blipFill>
          <a:blip r:embed="rId11"/>
          <a:stretch>
            <a:fillRect/>
          </a:stretch>
        </p:blipFill>
        <p:spPr>
          <a:xfrm>
            <a:off x="177190" y="377297"/>
            <a:ext cx="2105025" cy="3933825"/>
          </a:xfrm>
          <a:prstGeom prst="rect">
            <a:avLst/>
          </a:prstGeom>
        </p:spPr>
      </p:pic>
      <p:sp>
        <p:nvSpPr>
          <p:cNvPr id="2" name="Oval 1">
            <a:extLst>
              <a:ext uri="{FF2B5EF4-FFF2-40B4-BE49-F238E27FC236}">
                <a16:creationId xmlns:a16="http://schemas.microsoft.com/office/drawing/2014/main" id="{F6B6870C-5C36-4249-8A99-8AE0460F29A2}"/>
              </a:ext>
            </a:extLst>
          </p:cNvPr>
          <p:cNvSpPr/>
          <p:nvPr/>
        </p:nvSpPr>
        <p:spPr>
          <a:xfrm>
            <a:off x="325536" y="2922084"/>
            <a:ext cx="1364343" cy="30289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4397710"/>
      </p:ext>
    </p:extLst>
  </p:cSld>
  <p:clrMapOvr>
    <a:masterClrMapping/>
  </p:clrMapOvr>
  <mc:AlternateContent xmlns:mc="http://schemas.openxmlformats.org/markup-compatibility/2006" xmlns:p14="http://schemas.microsoft.com/office/powerpoint/2010/main">
    <mc:Choice Requires="p14">
      <p:transition spd="med" p14:dur="700" advTm="34249">
        <p:fade/>
      </p:transition>
    </mc:Choice>
    <mc:Fallback xmlns="">
      <p:transition spd="med" advTm="342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5B441E6F-0039-4A9D-BB17-6CB7ECA0E757}"/>
              </a:ext>
            </a:extLst>
          </p:cNvPr>
          <p:cNvGrpSpPr/>
          <p:nvPr/>
        </p:nvGrpSpPr>
        <p:grpSpPr>
          <a:xfrm>
            <a:off x="2019542" y="467768"/>
            <a:ext cx="7318938" cy="6422141"/>
            <a:chOff x="1825062" y="665370"/>
            <a:chExt cx="7318938" cy="6422141"/>
          </a:xfrm>
        </p:grpSpPr>
        <p:grpSp>
          <p:nvGrpSpPr>
            <p:cNvPr id="12" name="Group 11">
              <a:extLst>
                <a:ext uri="{FF2B5EF4-FFF2-40B4-BE49-F238E27FC236}">
                  <a16:creationId xmlns:a16="http://schemas.microsoft.com/office/drawing/2014/main" id="{8C60615E-D52D-4DFB-BC37-B3BEAF5F8A22}"/>
                </a:ext>
              </a:extLst>
            </p:cNvPr>
            <p:cNvGrpSpPr/>
            <p:nvPr/>
          </p:nvGrpSpPr>
          <p:grpSpPr>
            <a:xfrm>
              <a:off x="1977116" y="665370"/>
              <a:ext cx="7162800" cy="5886450"/>
              <a:chOff x="2100264" y="950448"/>
              <a:chExt cx="7162800" cy="5886450"/>
            </a:xfrm>
          </p:grpSpPr>
          <p:pic>
            <p:nvPicPr>
              <p:cNvPr id="8" name="Picture 7">
                <a:extLst>
                  <a:ext uri="{FF2B5EF4-FFF2-40B4-BE49-F238E27FC236}">
                    <a16:creationId xmlns:a16="http://schemas.microsoft.com/office/drawing/2014/main" id="{B96B2245-8D28-4908-B4D1-9A64E97A9D1C}"/>
                  </a:ext>
                </a:extLst>
              </p:cNvPr>
              <p:cNvPicPr>
                <a:picLocks noChangeAspect="1"/>
              </p:cNvPicPr>
              <p:nvPr/>
            </p:nvPicPr>
            <p:blipFill>
              <a:blip r:embed="rId6"/>
              <a:stretch>
                <a:fillRect/>
              </a:stretch>
            </p:blipFill>
            <p:spPr>
              <a:xfrm>
                <a:off x="2100264" y="950448"/>
                <a:ext cx="7162800" cy="5886450"/>
              </a:xfrm>
              <a:prstGeom prst="rect">
                <a:avLst/>
              </a:prstGeom>
            </p:spPr>
          </p:pic>
          <p:grpSp>
            <p:nvGrpSpPr>
              <p:cNvPr id="11" name="Group 10">
                <a:extLst>
                  <a:ext uri="{FF2B5EF4-FFF2-40B4-BE49-F238E27FC236}">
                    <a16:creationId xmlns:a16="http://schemas.microsoft.com/office/drawing/2014/main" id="{8331C23B-600E-46AB-A811-5D1E2DFE4569}"/>
                  </a:ext>
                </a:extLst>
              </p:cNvPr>
              <p:cNvGrpSpPr/>
              <p:nvPr/>
            </p:nvGrpSpPr>
            <p:grpSpPr>
              <a:xfrm>
                <a:off x="2257973" y="1391680"/>
                <a:ext cx="7005091" cy="4311880"/>
                <a:chOff x="2257973" y="1391680"/>
                <a:chExt cx="7005091" cy="4311880"/>
              </a:xfrm>
            </p:grpSpPr>
            <p:sp>
              <p:nvSpPr>
                <p:cNvPr id="26" name="TextBox 25">
                  <a:extLst>
                    <a:ext uri="{FF2B5EF4-FFF2-40B4-BE49-F238E27FC236}">
                      <a16:creationId xmlns:a16="http://schemas.microsoft.com/office/drawing/2014/main" id="{9C740F7C-F8EC-472E-9B23-6FE0A16E7349}"/>
                    </a:ext>
                  </a:extLst>
                </p:cNvPr>
                <p:cNvSpPr txBox="1"/>
                <p:nvPr/>
              </p:nvSpPr>
              <p:spPr>
                <a:xfrm>
                  <a:off x="2257973" y="1391680"/>
                  <a:ext cx="3423691"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10" name="TextBox 9">
                  <a:extLst>
                    <a:ext uri="{FF2B5EF4-FFF2-40B4-BE49-F238E27FC236}">
                      <a16:creationId xmlns:a16="http://schemas.microsoft.com/office/drawing/2014/main" id="{039E4EFD-32A9-48AF-A93E-9596731DD96A}"/>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555-5555Email:  </a:t>
                  </a:r>
                  <a:r>
                    <a:rPr lang="en-US" sz="1050" dirty="0">
                      <a:hlinkClick r:id="rId7"/>
                    </a:rPr>
                    <a:t>edwardsample@outlook.com</a:t>
                  </a:r>
                  <a:endParaRPr lang="en-US" sz="1050" dirty="0"/>
                </a:p>
              </p:txBody>
            </p:sp>
            <p:sp>
              <p:nvSpPr>
                <p:cNvPr id="23" name="TextBox 22">
                  <a:extLst>
                    <a:ext uri="{FF2B5EF4-FFF2-40B4-BE49-F238E27FC236}">
                      <a16:creationId xmlns:a16="http://schemas.microsoft.com/office/drawing/2014/main" id="{83654A62-5D84-4286-8BC4-E567722C20DB}"/>
                    </a:ext>
                  </a:extLst>
                </p:cNvPr>
                <p:cNvSpPr txBox="1"/>
                <p:nvPr/>
              </p:nvSpPr>
              <p:spPr>
                <a:xfrm>
                  <a:off x="8039325" y="2501953"/>
                  <a:ext cx="1071981" cy="253916"/>
                </a:xfrm>
                <a:prstGeom prst="rect">
                  <a:avLst/>
                </a:prstGeom>
                <a:solidFill>
                  <a:schemeClr val="bg1"/>
                </a:solidFill>
              </p:spPr>
              <p:txBody>
                <a:bodyPr wrap="square" rtlCol="0">
                  <a:spAutoFit/>
                </a:bodyPr>
                <a:lstStyle/>
                <a:p>
                  <a:r>
                    <a:rPr lang="en-US" sz="1050" dirty="0"/>
                    <a:t>000111222333</a:t>
                  </a:r>
                </a:p>
              </p:txBody>
            </p:sp>
            <p:sp>
              <p:nvSpPr>
                <p:cNvPr id="24" name="TextBox 23">
                  <a:extLst>
                    <a:ext uri="{FF2B5EF4-FFF2-40B4-BE49-F238E27FC236}">
                      <a16:creationId xmlns:a16="http://schemas.microsoft.com/office/drawing/2014/main" id="{2456490E-4612-4CEA-96EF-28400F3FCAAC}"/>
                    </a:ext>
                  </a:extLst>
                </p:cNvPr>
                <p:cNvSpPr txBox="1"/>
                <p:nvPr/>
              </p:nvSpPr>
              <p:spPr>
                <a:xfrm>
                  <a:off x="8121747" y="5449644"/>
                  <a:ext cx="1141317" cy="253916"/>
                </a:xfrm>
                <a:prstGeom prst="rect">
                  <a:avLst/>
                </a:prstGeom>
                <a:solidFill>
                  <a:schemeClr val="bg1"/>
                </a:solidFill>
              </p:spPr>
              <p:txBody>
                <a:bodyPr wrap="square" rtlCol="0">
                  <a:spAutoFit/>
                </a:bodyPr>
                <a:lstStyle/>
                <a:p>
                  <a:r>
                    <a:rPr lang="en-US" sz="1050" dirty="0"/>
                    <a:t>000111222333</a:t>
                  </a:r>
                </a:p>
              </p:txBody>
            </p:sp>
            <p:sp>
              <p:nvSpPr>
                <p:cNvPr id="15" name="TextBox 14">
                  <a:extLst>
                    <a:ext uri="{FF2B5EF4-FFF2-40B4-BE49-F238E27FC236}">
                      <a16:creationId xmlns:a16="http://schemas.microsoft.com/office/drawing/2014/main" id="{4B204761-837E-45AC-A05E-14BD2D0B81AC}"/>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sp>
          <p:nvSpPr>
            <p:cNvPr id="14" name="Rectangle 13">
              <a:extLst>
                <a:ext uri="{FF2B5EF4-FFF2-40B4-BE49-F238E27FC236}">
                  <a16:creationId xmlns:a16="http://schemas.microsoft.com/office/drawing/2014/main" id="{9D5B315D-9367-4640-82B5-FA8313B0885D}"/>
                </a:ext>
              </a:extLst>
            </p:cNvPr>
            <p:cNvSpPr/>
            <p:nvPr/>
          </p:nvSpPr>
          <p:spPr>
            <a:xfrm>
              <a:off x="6774484" y="828261"/>
              <a:ext cx="2369516" cy="5256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41447CA-81FD-474B-B6C7-8456814890A5}"/>
                </a:ext>
              </a:extLst>
            </p:cNvPr>
            <p:cNvSpPr/>
            <p:nvPr/>
          </p:nvSpPr>
          <p:spPr>
            <a:xfrm>
              <a:off x="1825062" y="3499846"/>
              <a:ext cx="5341822" cy="3587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8" name="TextBox 27">
            <a:extLst>
              <a:ext uri="{FF2B5EF4-FFF2-40B4-BE49-F238E27FC236}">
                <a16:creationId xmlns:a16="http://schemas.microsoft.com/office/drawing/2014/main" id="{40EEA74A-7826-4C95-9182-151E64D344D5}"/>
              </a:ext>
            </a:extLst>
          </p:cNvPr>
          <p:cNvSpPr txBox="1"/>
          <p:nvPr/>
        </p:nvSpPr>
        <p:spPr>
          <a:xfrm>
            <a:off x="4214288" y="2891159"/>
            <a:ext cx="2358583" cy="253916"/>
          </a:xfrm>
          <a:prstGeom prst="rect">
            <a:avLst/>
          </a:prstGeom>
          <a:solidFill>
            <a:schemeClr val="bg1"/>
          </a:solidFill>
        </p:spPr>
        <p:txBody>
          <a:bodyPr wrap="square" rtlCol="0">
            <a:spAutoFit/>
          </a:bodyPr>
          <a:lstStyle/>
          <a:p>
            <a:r>
              <a:rPr lang="en-US" sz="1050" dirty="0">
                <a:solidFill>
                  <a:schemeClr val="tx1">
                    <a:lumMod val="50000"/>
                    <a:lumOff val="50000"/>
                  </a:schemeClr>
                </a:solidFill>
              </a:rPr>
              <a:t>Edward Sample</a:t>
            </a:r>
          </a:p>
        </p:txBody>
      </p:sp>
      <p:sp>
        <p:nvSpPr>
          <p:cNvPr id="29" name="TextBox 28">
            <a:extLst>
              <a:ext uri="{FF2B5EF4-FFF2-40B4-BE49-F238E27FC236}">
                <a16:creationId xmlns:a16="http://schemas.microsoft.com/office/drawing/2014/main" id="{5CFDE5E3-7F9C-4A00-A921-E8B2B1D1B5C3}"/>
              </a:ext>
            </a:extLst>
          </p:cNvPr>
          <p:cNvSpPr txBox="1"/>
          <p:nvPr/>
        </p:nvSpPr>
        <p:spPr>
          <a:xfrm>
            <a:off x="2213137" y="3672598"/>
            <a:ext cx="1204445" cy="215444"/>
          </a:xfrm>
          <a:prstGeom prst="rect">
            <a:avLst/>
          </a:prstGeom>
          <a:solidFill>
            <a:schemeClr val="bg1"/>
          </a:solidFill>
        </p:spPr>
        <p:txBody>
          <a:bodyPr wrap="square" rtlCol="0">
            <a:spAutoFit/>
          </a:bodyPr>
          <a:lstStyle/>
          <a:p>
            <a:r>
              <a:rPr lang="en-US" sz="800" dirty="0">
                <a:solidFill>
                  <a:schemeClr val="tx2">
                    <a:lumMod val="75000"/>
                    <a:lumOff val="25000"/>
                  </a:schemeClr>
                </a:solidFill>
              </a:rPr>
              <a:t>myemail@yahoo.com</a:t>
            </a:r>
          </a:p>
        </p:txBody>
      </p:sp>
      <p:sp>
        <p:nvSpPr>
          <p:cNvPr id="16" name="Rectangle 15">
            <a:extLst>
              <a:ext uri="{FF2B5EF4-FFF2-40B4-BE49-F238E27FC236}">
                <a16:creationId xmlns:a16="http://schemas.microsoft.com/office/drawing/2014/main" id="{2C43C459-098F-4F0C-9F46-BDC9ADC95F08}"/>
              </a:ext>
            </a:extLst>
          </p:cNvPr>
          <p:cNvSpPr/>
          <p:nvPr/>
        </p:nvSpPr>
        <p:spPr>
          <a:xfrm>
            <a:off x="2171596" y="2320304"/>
            <a:ext cx="1113430" cy="2539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D25AAA4-32F9-064F-AA3D-D13105BDE5D9}"/>
              </a:ext>
            </a:extLst>
          </p:cNvPr>
          <p:cNvPicPr>
            <a:picLocks noChangeAspect="1"/>
          </p:cNvPicPr>
          <p:nvPr/>
        </p:nvPicPr>
        <p:blipFill>
          <a:blip r:embed="rId8"/>
          <a:stretch>
            <a:fillRect/>
          </a:stretch>
        </p:blipFill>
        <p:spPr>
          <a:xfrm>
            <a:off x="177190" y="377297"/>
            <a:ext cx="2105025" cy="3933825"/>
          </a:xfrm>
          <a:prstGeom prst="rect">
            <a:avLst/>
          </a:prstGeom>
        </p:spPr>
      </p:pic>
      <p:sp>
        <p:nvSpPr>
          <p:cNvPr id="2" name="Oval 1">
            <a:extLst>
              <a:ext uri="{FF2B5EF4-FFF2-40B4-BE49-F238E27FC236}">
                <a16:creationId xmlns:a16="http://schemas.microsoft.com/office/drawing/2014/main" id="{F6B6870C-5C36-4249-8A99-8AE0460F29A2}"/>
              </a:ext>
            </a:extLst>
          </p:cNvPr>
          <p:cNvSpPr/>
          <p:nvPr/>
        </p:nvSpPr>
        <p:spPr>
          <a:xfrm>
            <a:off x="354057" y="3186183"/>
            <a:ext cx="1364343" cy="30289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DAB9A96-A9D0-4AE5-1266-E866E48A53FD}"/>
              </a:ext>
            </a:extLst>
          </p:cNvPr>
          <p:cNvPicPr>
            <a:picLocks noChangeAspect="1"/>
          </p:cNvPicPr>
          <p:nvPr/>
        </p:nvPicPr>
        <p:blipFill>
          <a:blip r:embed="rId9"/>
          <a:stretch>
            <a:fillRect/>
          </a:stretch>
        </p:blipFill>
        <p:spPr>
          <a:xfrm>
            <a:off x="2291259" y="1307714"/>
            <a:ext cx="5259340" cy="2993020"/>
          </a:xfrm>
          <a:prstGeom prst="rect">
            <a:avLst/>
          </a:prstGeom>
        </p:spPr>
      </p:pic>
      <p:pic>
        <p:nvPicPr>
          <p:cNvPr id="6" name="Audio 5">
            <a:hlinkClick r:id="" action="ppaction://media"/>
            <a:extLst>
              <a:ext uri="{FF2B5EF4-FFF2-40B4-BE49-F238E27FC236}">
                <a16:creationId xmlns:a16="http://schemas.microsoft.com/office/drawing/2014/main" id="{AD52DDA3-913D-0207-DE0F-EAF37AEECC5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4196507047"/>
      </p:ext>
    </p:extLst>
  </p:cSld>
  <p:clrMapOvr>
    <a:masterClrMapping/>
  </p:clrMapOvr>
  <mc:AlternateContent xmlns:mc="http://schemas.openxmlformats.org/markup-compatibility/2006" xmlns:p14="http://schemas.microsoft.com/office/powerpoint/2010/main">
    <mc:Choice Requires="p14">
      <p:transition spd="med" p14:dur="700" advTm="24783">
        <p:fade/>
      </p:transition>
    </mc:Choice>
    <mc:Fallback xmlns="">
      <p:transition spd="med" advTm="247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5B441E6F-0039-4A9D-BB17-6CB7ECA0E757}"/>
              </a:ext>
            </a:extLst>
          </p:cNvPr>
          <p:cNvGrpSpPr/>
          <p:nvPr/>
        </p:nvGrpSpPr>
        <p:grpSpPr>
          <a:xfrm>
            <a:off x="2019542" y="467768"/>
            <a:ext cx="7318938" cy="6422141"/>
            <a:chOff x="1825062" y="665370"/>
            <a:chExt cx="7318938" cy="6422141"/>
          </a:xfrm>
        </p:grpSpPr>
        <p:grpSp>
          <p:nvGrpSpPr>
            <p:cNvPr id="12" name="Group 11">
              <a:extLst>
                <a:ext uri="{FF2B5EF4-FFF2-40B4-BE49-F238E27FC236}">
                  <a16:creationId xmlns:a16="http://schemas.microsoft.com/office/drawing/2014/main" id="{8C60615E-D52D-4DFB-BC37-B3BEAF5F8A22}"/>
                </a:ext>
              </a:extLst>
            </p:cNvPr>
            <p:cNvGrpSpPr/>
            <p:nvPr/>
          </p:nvGrpSpPr>
          <p:grpSpPr>
            <a:xfrm>
              <a:off x="1977116" y="665370"/>
              <a:ext cx="7162800" cy="5886450"/>
              <a:chOff x="2100264" y="950448"/>
              <a:chExt cx="7162800" cy="5886450"/>
            </a:xfrm>
          </p:grpSpPr>
          <p:pic>
            <p:nvPicPr>
              <p:cNvPr id="8" name="Picture 7">
                <a:extLst>
                  <a:ext uri="{FF2B5EF4-FFF2-40B4-BE49-F238E27FC236}">
                    <a16:creationId xmlns:a16="http://schemas.microsoft.com/office/drawing/2014/main" id="{B96B2245-8D28-4908-B4D1-9A64E97A9D1C}"/>
                  </a:ext>
                </a:extLst>
              </p:cNvPr>
              <p:cNvPicPr>
                <a:picLocks noChangeAspect="1"/>
              </p:cNvPicPr>
              <p:nvPr/>
            </p:nvPicPr>
            <p:blipFill>
              <a:blip r:embed="rId6"/>
              <a:stretch>
                <a:fillRect/>
              </a:stretch>
            </p:blipFill>
            <p:spPr>
              <a:xfrm>
                <a:off x="2100264" y="950448"/>
                <a:ext cx="7162800" cy="5886450"/>
              </a:xfrm>
              <a:prstGeom prst="rect">
                <a:avLst/>
              </a:prstGeom>
            </p:spPr>
          </p:pic>
          <p:grpSp>
            <p:nvGrpSpPr>
              <p:cNvPr id="11" name="Group 10">
                <a:extLst>
                  <a:ext uri="{FF2B5EF4-FFF2-40B4-BE49-F238E27FC236}">
                    <a16:creationId xmlns:a16="http://schemas.microsoft.com/office/drawing/2014/main" id="{8331C23B-600E-46AB-A811-5D1E2DFE4569}"/>
                  </a:ext>
                </a:extLst>
              </p:cNvPr>
              <p:cNvGrpSpPr/>
              <p:nvPr/>
            </p:nvGrpSpPr>
            <p:grpSpPr>
              <a:xfrm>
                <a:off x="2257973" y="1391680"/>
                <a:ext cx="7005091" cy="4311880"/>
                <a:chOff x="2257973" y="1391680"/>
                <a:chExt cx="7005091" cy="4311880"/>
              </a:xfrm>
            </p:grpSpPr>
            <p:sp>
              <p:nvSpPr>
                <p:cNvPr id="26" name="TextBox 25">
                  <a:extLst>
                    <a:ext uri="{FF2B5EF4-FFF2-40B4-BE49-F238E27FC236}">
                      <a16:creationId xmlns:a16="http://schemas.microsoft.com/office/drawing/2014/main" id="{9C740F7C-F8EC-472E-9B23-6FE0A16E7349}"/>
                    </a:ext>
                  </a:extLst>
                </p:cNvPr>
                <p:cNvSpPr txBox="1"/>
                <p:nvPr/>
              </p:nvSpPr>
              <p:spPr>
                <a:xfrm>
                  <a:off x="2257973" y="1391680"/>
                  <a:ext cx="3423691"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10" name="TextBox 9">
                  <a:extLst>
                    <a:ext uri="{FF2B5EF4-FFF2-40B4-BE49-F238E27FC236}">
                      <a16:creationId xmlns:a16="http://schemas.microsoft.com/office/drawing/2014/main" id="{039E4EFD-32A9-48AF-A93E-9596731DD96A}"/>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555-5555Email:  </a:t>
                  </a:r>
                  <a:r>
                    <a:rPr lang="en-US" sz="1050" dirty="0">
                      <a:hlinkClick r:id="rId7"/>
                    </a:rPr>
                    <a:t>edwardsample@outlook.com</a:t>
                  </a:r>
                  <a:endParaRPr lang="en-US" sz="1050" dirty="0"/>
                </a:p>
              </p:txBody>
            </p:sp>
            <p:sp>
              <p:nvSpPr>
                <p:cNvPr id="23" name="TextBox 22">
                  <a:extLst>
                    <a:ext uri="{FF2B5EF4-FFF2-40B4-BE49-F238E27FC236}">
                      <a16:creationId xmlns:a16="http://schemas.microsoft.com/office/drawing/2014/main" id="{83654A62-5D84-4286-8BC4-E567722C20DB}"/>
                    </a:ext>
                  </a:extLst>
                </p:cNvPr>
                <p:cNvSpPr txBox="1"/>
                <p:nvPr/>
              </p:nvSpPr>
              <p:spPr>
                <a:xfrm>
                  <a:off x="8039325" y="2501953"/>
                  <a:ext cx="1071981" cy="253916"/>
                </a:xfrm>
                <a:prstGeom prst="rect">
                  <a:avLst/>
                </a:prstGeom>
                <a:solidFill>
                  <a:schemeClr val="bg1"/>
                </a:solidFill>
              </p:spPr>
              <p:txBody>
                <a:bodyPr wrap="square" rtlCol="0">
                  <a:spAutoFit/>
                </a:bodyPr>
                <a:lstStyle/>
                <a:p>
                  <a:r>
                    <a:rPr lang="en-US" sz="1050" dirty="0"/>
                    <a:t>000111222333</a:t>
                  </a:r>
                </a:p>
              </p:txBody>
            </p:sp>
            <p:sp>
              <p:nvSpPr>
                <p:cNvPr id="24" name="TextBox 23">
                  <a:extLst>
                    <a:ext uri="{FF2B5EF4-FFF2-40B4-BE49-F238E27FC236}">
                      <a16:creationId xmlns:a16="http://schemas.microsoft.com/office/drawing/2014/main" id="{2456490E-4612-4CEA-96EF-28400F3FCAAC}"/>
                    </a:ext>
                  </a:extLst>
                </p:cNvPr>
                <p:cNvSpPr txBox="1"/>
                <p:nvPr/>
              </p:nvSpPr>
              <p:spPr>
                <a:xfrm>
                  <a:off x="8121747" y="5449644"/>
                  <a:ext cx="1141317" cy="253916"/>
                </a:xfrm>
                <a:prstGeom prst="rect">
                  <a:avLst/>
                </a:prstGeom>
                <a:solidFill>
                  <a:schemeClr val="bg1"/>
                </a:solidFill>
              </p:spPr>
              <p:txBody>
                <a:bodyPr wrap="square" rtlCol="0">
                  <a:spAutoFit/>
                </a:bodyPr>
                <a:lstStyle/>
                <a:p>
                  <a:r>
                    <a:rPr lang="en-US" sz="1050" dirty="0"/>
                    <a:t>000111222333</a:t>
                  </a:r>
                </a:p>
              </p:txBody>
            </p:sp>
            <p:sp>
              <p:nvSpPr>
                <p:cNvPr id="15" name="TextBox 14">
                  <a:extLst>
                    <a:ext uri="{FF2B5EF4-FFF2-40B4-BE49-F238E27FC236}">
                      <a16:creationId xmlns:a16="http://schemas.microsoft.com/office/drawing/2014/main" id="{4B204761-837E-45AC-A05E-14BD2D0B81AC}"/>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sp>
          <p:nvSpPr>
            <p:cNvPr id="14" name="Rectangle 13">
              <a:extLst>
                <a:ext uri="{FF2B5EF4-FFF2-40B4-BE49-F238E27FC236}">
                  <a16:creationId xmlns:a16="http://schemas.microsoft.com/office/drawing/2014/main" id="{9D5B315D-9367-4640-82B5-FA8313B0885D}"/>
                </a:ext>
              </a:extLst>
            </p:cNvPr>
            <p:cNvSpPr/>
            <p:nvPr/>
          </p:nvSpPr>
          <p:spPr>
            <a:xfrm>
              <a:off x="6774484" y="828261"/>
              <a:ext cx="2369516" cy="5256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41447CA-81FD-474B-B6C7-8456814890A5}"/>
                </a:ext>
              </a:extLst>
            </p:cNvPr>
            <p:cNvSpPr/>
            <p:nvPr/>
          </p:nvSpPr>
          <p:spPr>
            <a:xfrm>
              <a:off x="1825062" y="3499846"/>
              <a:ext cx="5341822" cy="3587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sp>
        <p:nvSpPr>
          <p:cNvPr id="28" name="TextBox 27">
            <a:extLst>
              <a:ext uri="{FF2B5EF4-FFF2-40B4-BE49-F238E27FC236}">
                <a16:creationId xmlns:a16="http://schemas.microsoft.com/office/drawing/2014/main" id="{40EEA74A-7826-4C95-9182-151E64D344D5}"/>
              </a:ext>
            </a:extLst>
          </p:cNvPr>
          <p:cNvSpPr txBox="1"/>
          <p:nvPr/>
        </p:nvSpPr>
        <p:spPr>
          <a:xfrm>
            <a:off x="4214288" y="2891159"/>
            <a:ext cx="2358583" cy="253916"/>
          </a:xfrm>
          <a:prstGeom prst="rect">
            <a:avLst/>
          </a:prstGeom>
          <a:solidFill>
            <a:schemeClr val="bg1"/>
          </a:solidFill>
        </p:spPr>
        <p:txBody>
          <a:bodyPr wrap="square" rtlCol="0">
            <a:spAutoFit/>
          </a:bodyPr>
          <a:lstStyle/>
          <a:p>
            <a:r>
              <a:rPr lang="en-US" sz="1050" dirty="0">
                <a:solidFill>
                  <a:schemeClr val="tx1">
                    <a:lumMod val="50000"/>
                    <a:lumOff val="50000"/>
                  </a:schemeClr>
                </a:solidFill>
              </a:rPr>
              <a:t>Edward Sample</a:t>
            </a:r>
          </a:p>
        </p:txBody>
      </p:sp>
      <p:sp>
        <p:nvSpPr>
          <p:cNvPr id="25" name="TextBox 24">
            <a:extLst>
              <a:ext uri="{FF2B5EF4-FFF2-40B4-BE49-F238E27FC236}">
                <a16:creationId xmlns:a16="http://schemas.microsoft.com/office/drawing/2014/main" id="{9F49C1B9-F1DD-4FED-A9F4-231E0272F959}"/>
              </a:ext>
            </a:extLst>
          </p:cNvPr>
          <p:cNvSpPr txBox="1"/>
          <p:nvPr/>
        </p:nvSpPr>
        <p:spPr>
          <a:xfrm>
            <a:off x="2196141" y="2081449"/>
            <a:ext cx="947937" cy="215444"/>
          </a:xfrm>
          <a:prstGeom prst="rect">
            <a:avLst/>
          </a:prstGeom>
          <a:solidFill>
            <a:schemeClr val="bg1"/>
          </a:solidFill>
        </p:spPr>
        <p:txBody>
          <a:bodyPr wrap="square" rtlCol="0">
            <a:spAutoFit/>
          </a:bodyPr>
          <a:lstStyle/>
          <a:p>
            <a:r>
              <a:rPr lang="en-US" sz="800" dirty="0">
                <a:solidFill>
                  <a:schemeClr val="tx1">
                    <a:lumMod val="50000"/>
                    <a:lumOff val="50000"/>
                  </a:schemeClr>
                </a:solidFill>
              </a:rPr>
              <a:t>(317) 555-5555</a:t>
            </a:r>
          </a:p>
        </p:txBody>
      </p:sp>
      <p:sp>
        <p:nvSpPr>
          <p:cNvPr id="29" name="TextBox 28">
            <a:extLst>
              <a:ext uri="{FF2B5EF4-FFF2-40B4-BE49-F238E27FC236}">
                <a16:creationId xmlns:a16="http://schemas.microsoft.com/office/drawing/2014/main" id="{5CFDE5E3-7F9C-4A00-A921-E8B2B1D1B5C3}"/>
              </a:ext>
            </a:extLst>
          </p:cNvPr>
          <p:cNvSpPr txBox="1"/>
          <p:nvPr/>
        </p:nvSpPr>
        <p:spPr>
          <a:xfrm>
            <a:off x="2213137" y="3672598"/>
            <a:ext cx="1204445" cy="215444"/>
          </a:xfrm>
          <a:prstGeom prst="rect">
            <a:avLst/>
          </a:prstGeom>
          <a:solidFill>
            <a:schemeClr val="bg1"/>
          </a:solidFill>
        </p:spPr>
        <p:txBody>
          <a:bodyPr wrap="square" rtlCol="0">
            <a:spAutoFit/>
          </a:bodyPr>
          <a:lstStyle/>
          <a:p>
            <a:r>
              <a:rPr lang="en-US" sz="800" dirty="0">
                <a:solidFill>
                  <a:schemeClr val="tx2">
                    <a:lumMod val="75000"/>
                    <a:lumOff val="25000"/>
                  </a:schemeClr>
                </a:solidFill>
              </a:rPr>
              <a:t>myemail@yahoo.com</a:t>
            </a:r>
          </a:p>
        </p:txBody>
      </p:sp>
      <p:sp>
        <p:nvSpPr>
          <p:cNvPr id="16" name="Rectangle 15">
            <a:extLst>
              <a:ext uri="{FF2B5EF4-FFF2-40B4-BE49-F238E27FC236}">
                <a16:creationId xmlns:a16="http://schemas.microsoft.com/office/drawing/2014/main" id="{2C43C459-098F-4F0C-9F46-BDC9ADC95F08}"/>
              </a:ext>
            </a:extLst>
          </p:cNvPr>
          <p:cNvSpPr/>
          <p:nvPr/>
        </p:nvSpPr>
        <p:spPr>
          <a:xfrm>
            <a:off x="2171596" y="2320304"/>
            <a:ext cx="1113430" cy="2539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9472D37-4CE4-4C1E-8C29-054D3D65705F}"/>
              </a:ext>
            </a:extLst>
          </p:cNvPr>
          <p:cNvPicPr>
            <a:picLocks noChangeAspect="1"/>
          </p:cNvPicPr>
          <p:nvPr/>
        </p:nvPicPr>
        <p:blipFill>
          <a:blip r:embed="rId8"/>
          <a:stretch>
            <a:fillRect/>
          </a:stretch>
        </p:blipFill>
        <p:spPr>
          <a:xfrm>
            <a:off x="2244487" y="1439356"/>
            <a:ext cx="5790143" cy="2775249"/>
          </a:xfrm>
          <a:prstGeom prst="rect">
            <a:avLst/>
          </a:prstGeom>
        </p:spPr>
      </p:pic>
      <p:pic>
        <p:nvPicPr>
          <p:cNvPr id="30" name="Picture 29">
            <a:extLst>
              <a:ext uri="{FF2B5EF4-FFF2-40B4-BE49-F238E27FC236}">
                <a16:creationId xmlns:a16="http://schemas.microsoft.com/office/drawing/2014/main" id="{8CF1759C-300F-4420-9CBB-C23B3C565B4E}"/>
              </a:ext>
            </a:extLst>
          </p:cNvPr>
          <p:cNvPicPr>
            <a:picLocks noChangeAspect="1"/>
          </p:cNvPicPr>
          <p:nvPr/>
        </p:nvPicPr>
        <p:blipFill>
          <a:blip r:embed="rId9"/>
          <a:stretch>
            <a:fillRect/>
          </a:stretch>
        </p:blipFill>
        <p:spPr>
          <a:xfrm>
            <a:off x="2308288" y="1439356"/>
            <a:ext cx="6406783" cy="4353883"/>
          </a:xfrm>
          <a:prstGeom prst="rect">
            <a:avLst/>
          </a:prstGeom>
        </p:spPr>
      </p:pic>
      <p:pic>
        <p:nvPicPr>
          <p:cNvPr id="4" name="Audio 3">
            <a:hlinkClick r:id="" action="ppaction://media"/>
            <a:extLst>
              <a:ext uri="{FF2B5EF4-FFF2-40B4-BE49-F238E27FC236}">
                <a16:creationId xmlns:a16="http://schemas.microsoft.com/office/drawing/2014/main" id="{1E34BE46-04D9-421C-B2A2-A81F81F49D9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pic>
        <p:nvPicPr>
          <p:cNvPr id="9" name="Picture 8">
            <a:extLst>
              <a:ext uri="{FF2B5EF4-FFF2-40B4-BE49-F238E27FC236}">
                <a16:creationId xmlns:a16="http://schemas.microsoft.com/office/drawing/2014/main" id="{F65D53F0-24AA-3C93-5885-C95C456F8AC3}"/>
              </a:ext>
            </a:extLst>
          </p:cNvPr>
          <p:cNvPicPr>
            <a:picLocks noChangeAspect="1"/>
          </p:cNvPicPr>
          <p:nvPr/>
        </p:nvPicPr>
        <p:blipFill>
          <a:blip r:embed="rId11"/>
          <a:stretch>
            <a:fillRect/>
          </a:stretch>
        </p:blipFill>
        <p:spPr>
          <a:xfrm>
            <a:off x="78843" y="630659"/>
            <a:ext cx="2105025" cy="3933825"/>
          </a:xfrm>
          <a:prstGeom prst="rect">
            <a:avLst/>
          </a:prstGeom>
        </p:spPr>
      </p:pic>
      <p:sp>
        <p:nvSpPr>
          <p:cNvPr id="2" name="Oval 1">
            <a:extLst>
              <a:ext uri="{FF2B5EF4-FFF2-40B4-BE49-F238E27FC236}">
                <a16:creationId xmlns:a16="http://schemas.microsoft.com/office/drawing/2014/main" id="{F6B6870C-5C36-4249-8A99-8AE0460F29A2}"/>
              </a:ext>
            </a:extLst>
          </p:cNvPr>
          <p:cNvSpPr/>
          <p:nvPr/>
        </p:nvSpPr>
        <p:spPr>
          <a:xfrm>
            <a:off x="141997" y="3672598"/>
            <a:ext cx="1364343" cy="31929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15161291"/>
      </p:ext>
    </p:extLst>
  </p:cSld>
  <p:clrMapOvr>
    <a:masterClrMapping/>
  </p:clrMapOvr>
  <mc:AlternateContent xmlns:mc="http://schemas.openxmlformats.org/markup-compatibility/2006" xmlns:p14="http://schemas.microsoft.com/office/powerpoint/2010/main">
    <mc:Choice Requires="p14">
      <p:transition spd="med" p14:dur="700" advTm="30046">
        <p:fade/>
      </p:transition>
    </mc:Choice>
    <mc:Fallback xmlns="">
      <p:transition spd="med" advTm="300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9618"/>
            <a:ext cx="9409471" cy="70739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D501792B-D29A-4E1D-8592-728C950DD025}"/>
              </a:ext>
            </a:extLst>
          </p:cNvPr>
          <p:cNvSpPr txBox="1"/>
          <p:nvPr/>
        </p:nvSpPr>
        <p:spPr>
          <a:xfrm>
            <a:off x="2545520" y="447574"/>
            <a:ext cx="5693912" cy="1077218"/>
          </a:xfrm>
          <a:prstGeom prst="rect">
            <a:avLst/>
          </a:prstGeom>
          <a:solidFill>
            <a:schemeClr val="bg1"/>
          </a:solidFill>
        </p:spPr>
        <p:txBody>
          <a:bodyPr wrap="square" rtlCol="0">
            <a:spAutoFit/>
          </a:bodyPr>
          <a:lstStyle/>
          <a:p>
            <a:r>
              <a:rPr lang="en-US" sz="3200" dirty="0"/>
              <a:t>Assist member with Paid Up For Life application.</a:t>
            </a:r>
          </a:p>
        </p:txBody>
      </p:sp>
      <p:pic>
        <p:nvPicPr>
          <p:cNvPr id="17" name="Audio 16">
            <a:hlinkClick r:id="" action="ppaction://media"/>
            <a:extLst>
              <a:ext uri="{FF2B5EF4-FFF2-40B4-BE49-F238E27FC236}">
                <a16:creationId xmlns:a16="http://schemas.microsoft.com/office/drawing/2014/main" id="{04AC7C1D-2DBE-43C4-9C46-55146984991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pic>
        <p:nvPicPr>
          <p:cNvPr id="4" name="Picture 3">
            <a:extLst>
              <a:ext uri="{FF2B5EF4-FFF2-40B4-BE49-F238E27FC236}">
                <a16:creationId xmlns:a16="http://schemas.microsoft.com/office/drawing/2014/main" id="{62722903-C6B6-5462-8996-33FC6FBC9C5C}"/>
              </a:ext>
            </a:extLst>
          </p:cNvPr>
          <p:cNvPicPr>
            <a:picLocks noChangeAspect="1"/>
          </p:cNvPicPr>
          <p:nvPr/>
        </p:nvPicPr>
        <p:blipFill>
          <a:blip r:embed="rId7"/>
          <a:stretch>
            <a:fillRect/>
          </a:stretch>
        </p:blipFill>
        <p:spPr>
          <a:xfrm>
            <a:off x="69327" y="217315"/>
            <a:ext cx="2105025" cy="3933825"/>
          </a:xfrm>
          <a:prstGeom prst="rect">
            <a:avLst/>
          </a:prstGeom>
        </p:spPr>
      </p:pic>
      <p:sp>
        <p:nvSpPr>
          <p:cNvPr id="16" name="Oval 15">
            <a:extLst>
              <a:ext uri="{FF2B5EF4-FFF2-40B4-BE49-F238E27FC236}">
                <a16:creationId xmlns:a16="http://schemas.microsoft.com/office/drawing/2014/main" id="{9CE62E75-5A74-49A3-9D32-71B949BFFB62}"/>
              </a:ext>
            </a:extLst>
          </p:cNvPr>
          <p:cNvSpPr/>
          <p:nvPr/>
        </p:nvSpPr>
        <p:spPr>
          <a:xfrm>
            <a:off x="114776" y="3535945"/>
            <a:ext cx="1364343" cy="2789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EB65E80-668C-6386-D197-B9D020BECA00}"/>
              </a:ext>
            </a:extLst>
          </p:cNvPr>
          <p:cNvPicPr>
            <a:picLocks noChangeAspect="1"/>
          </p:cNvPicPr>
          <p:nvPr/>
        </p:nvPicPr>
        <p:blipFill>
          <a:blip r:embed="rId8"/>
          <a:stretch>
            <a:fillRect/>
          </a:stretch>
        </p:blipFill>
        <p:spPr>
          <a:xfrm>
            <a:off x="3309937" y="1852766"/>
            <a:ext cx="3743325" cy="3924300"/>
          </a:xfrm>
          <a:prstGeom prst="rect">
            <a:avLst/>
          </a:prstGeom>
        </p:spPr>
      </p:pic>
    </p:spTree>
    <p:custDataLst>
      <p:tags r:id="rId1"/>
    </p:custDataLst>
    <p:extLst>
      <p:ext uri="{BB962C8B-B14F-4D97-AF65-F5344CB8AC3E}">
        <p14:creationId xmlns:p14="http://schemas.microsoft.com/office/powerpoint/2010/main" val="1197697903"/>
      </p:ext>
    </p:extLst>
  </p:cSld>
  <p:clrMapOvr>
    <a:masterClrMapping/>
  </p:clrMapOvr>
  <mc:AlternateContent xmlns:mc="http://schemas.openxmlformats.org/markup-compatibility/2006" xmlns:p14="http://schemas.microsoft.com/office/powerpoint/2010/main">
    <mc:Choice Requires="p14">
      <p:transition spd="med" p14:dur="700" advTm="23661">
        <p:fade/>
      </p:transition>
    </mc:Choice>
    <mc:Fallback xmlns="">
      <p:transition spd="med" advTm="236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4679" y="-9296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sp>
        <p:nvSpPr>
          <p:cNvPr id="16" name="Rectangle 15">
            <a:extLst>
              <a:ext uri="{FF2B5EF4-FFF2-40B4-BE49-F238E27FC236}">
                <a16:creationId xmlns:a16="http://schemas.microsoft.com/office/drawing/2014/main" id="{2C43C459-098F-4F0C-9F46-BDC9ADC95F08}"/>
              </a:ext>
            </a:extLst>
          </p:cNvPr>
          <p:cNvSpPr/>
          <p:nvPr/>
        </p:nvSpPr>
        <p:spPr>
          <a:xfrm>
            <a:off x="2171596" y="2320304"/>
            <a:ext cx="1113430" cy="2539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57A7F186-816E-4085-9A22-D2D3E6EE5975}"/>
              </a:ext>
            </a:extLst>
          </p:cNvPr>
          <p:cNvPicPr>
            <a:picLocks noChangeAspect="1"/>
          </p:cNvPicPr>
          <p:nvPr/>
        </p:nvPicPr>
        <p:blipFill>
          <a:blip r:embed="rId6"/>
          <a:stretch>
            <a:fillRect/>
          </a:stretch>
        </p:blipFill>
        <p:spPr>
          <a:xfrm>
            <a:off x="338793" y="336899"/>
            <a:ext cx="8485057" cy="5962301"/>
          </a:xfrm>
          <a:prstGeom prst="rect">
            <a:avLst/>
          </a:prstGeom>
        </p:spPr>
      </p:pic>
      <p:sp>
        <p:nvSpPr>
          <p:cNvPr id="38" name="TextBox 37">
            <a:extLst>
              <a:ext uri="{FF2B5EF4-FFF2-40B4-BE49-F238E27FC236}">
                <a16:creationId xmlns:a16="http://schemas.microsoft.com/office/drawing/2014/main" id="{F99E0553-6DF6-40B1-911B-C2FE799099F5}"/>
              </a:ext>
            </a:extLst>
          </p:cNvPr>
          <p:cNvSpPr txBox="1"/>
          <p:nvPr/>
        </p:nvSpPr>
        <p:spPr>
          <a:xfrm>
            <a:off x="299391" y="1272048"/>
            <a:ext cx="8839929" cy="5128231"/>
          </a:xfrm>
          <a:prstGeom prst="rect">
            <a:avLst/>
          </a:prstGeom>
          <a:solidFill>
            <a:schemeClr val="bg1"/>
          </a:solidFill>
          <a:ln>
            <a:noFill/>
          </a:ln>
        </p:spPr>
        <p:txBody>
          <a:bodyPr wrap="square" rtlCol="0">
            <a:spAutoFit/>
          </a:bodyPr>
          <a:lstStyle/>
          <a:p>
            <a:endParaRPr lang="en-US" dirty="0"/>
          </a:p>
        </p:txBody>
      </p:sp>
      <p:pic>
        <p:nvPicPr>
          <p:cNvPr id="36" name="Picture 35">
            <a:extLst>
              <a:ext uri="{FF2B5EF4-FFF2-40B4-BE49-F238E27FC236}">
                <a16:creationId xmlns:a16="http://schemas.microsoft.com/office/drawing/2014/main" id="{62509D9F-6EDC-4EA2-82DF-E721FA4B2974}"/>
              </a:ext>
            </a:extLst>
          </p:cNvPr>
          <p:cNvPicPr>
            <a:picLocks noChangeAspect="1"/>
          </p:cNvPicPr>
          <p:nvPr/>
        </p:nvPicPr>
        <p:blipFill>
          <a:blip r:embed="rId7"/>
          <a:stretch>
            <a:fillRect/>
          </a:stretch>
        </p:blipFill>
        <p:spPr>
          <a:xfrm>
            <a:off x="1661180" y="1018181"/>
            <a:ext cx="5942130" cy="5635963"/>
          </a:xfrm>
          <a:prstGeom prst="rect">
            <a:avLst/>
          </a:prstGeom>
        </p:spPr>
      </p:pic>
      <p:sp>
        <p:nvSpPr>
          <p:cNvPr id="26" name="TextBox 25">
            <a:extLst>
              <a:ext uri="{FF2B5EF4-FFF2-40B4-BE49-F238E27FC236}">
                <a16:creationId xmlns:a16="http://schemas.microsoft.com/office/drawing/2014/main" id="{9C740F7C-F8EC-472E-9B23-6FE0A16E7349}"/>
              </a:ext>
            </a:extLst>
          </p:cNvPr>
          <p:cNvSpPr txBox="1"/>
          <p:nvPr/>
        </p:nvSpPr>
        <p:spPr>
          <a:xfrm>
            <a:off x="338793" y="691385"/>
            <a:ext cx="3423691"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30" name="TextBox 29">
            <a:extLst>
              <a:ext uri="{FF2B5EF4-FFF2-40B4-BE49-F238E27FC236}">
                <a16:creationId xmlns:a16="http://schemas.microsoft.com/office/drawing/2014/main" id="{6D24D099-C68C-4493-A22D-7637EC091D74}"/>
              </a:ext>
            </a:extLst>
          </p:cNvPr>
          <p:cNvSpPr txBox="1"/>
          <p:nvPr/>
        </p:nvSpPr>
        <p:spPr>
          <a:xfrm>
            <a:off x="2364845" y="1828697"/>
            <a:ext cx="3423691" cy="253916"/>
          </a:xfrm>
          <a:prstGeom prst="rect">
            <a:avLst/>
          </a:prstGeom>
          <a:solidFill>
            <a:schemeClr val="bg1"/>
          </a:solidFill>
        </p:spPr>
        <p:txBody>
          <a:bodyPr wrap="square" rtlCol="0">
            <a:spAutoFit/>
          </a:bodyPr>
          <a:lstStyle/>
          <a:p>
            <a:r>
              <a:rPr lang="en-US" sz="1050" dirty="0"/>
              <a:t>WELCOME BACK EDWARD!</a:t>
            </a:r>
          </a:p>
        </p:txBody>
      </p:sp>
      <p:sp>
        <p:nvSpPr>
          <p:cNvPr id="32" name="TextBox 31">
            <a:extLst>
              <a:ext uri="{FF2B5EF4-FFF2-40B4-BE49-F238E27FC236}">
                <a16:creationId xmlns:a16="http://schemas.microsoft.com/office/drawing/2014/main" id="{982CBC9E-CDAA-40AA-A7FC-09F39ED056DB}"/>
              </a:ext>
            </a:extLst>
          </p:cNvPr>
          <p:cNvSpPr txBox="1"/>
          <p:nvPr/>
        </p:nvSpPr>
        <p:spPr>
          <a:xfrm>
            <a:off x="2454785" y="3628827"/>
            <a:ext cx="2518133" cy="200055"/>
          </a:xfrm>
          <a:prstGeom prst="rect">
            <a:avLst/>
          </a:prstGeom>
          <a:solidFill>
            <a:schemeClr val="bg1"/>
          </a:solidFill>
        </p:spPr>
        <p:txBody>
          <a:bodyPr wrap="square" rtlCol="0">
            <a:spAutoFit/>
          </a:bodyPr>
          <a:lstStyle/>
          <a:p>
            <a:r>
              <a:rPr lang="en-US" sz="700" dirty="0">
                <a:solidFill>
                  <a:schemeClr val="bg1">
                    <a:lumMod val="50000"/>
                  </a:schemeClr>
                </a:solidFill>
              </a:rPr>
              <a:t>Edward Sample</a:t>
            </a:r>
          </a:p>
        </p:txBody>
      </p:sp>
      <p:sp>
        <p:nvSpPr>
          <p:cNvPr id="41" name="Rectangle: Rounded Corners 40">
            <a:extLst>
              <a:ext uri="{FF2B5EF4-FFF2-40B4-BE49-F238E27FC236}">
                <a16:creationId xmlns:a16="http://schemas.microsoft.com/office/drawing/2014/main" id="{41460FA3-5329-4A7C-96FE-5FBFCBA8B74C}"/>
              </a:ext>
            </a:extLst>
          </p:cNvPr>
          <p:cNvSpPr/>
          <p:nvPr/>
        </p:nvSpPr>
        <p:spPr>
          <a:xfrm>
            <a:off x="2171596" y="5839819"/>
            <a:ext cx="4903761" cy="88720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B04ED81-F711-401F-9322-02D9E6C8C21B}"/>
              </a:ext>
            </a:extLst>
          </p:cNvPr>
          <p:cNvSpPr txBox="1"/>
          <p:nvPr/>
        </p:nvSpPr>
        <p:spPr>
          <a:xfrm>
            <a:off x="2365809" y="2141632"/>
            <a:ext cx="1347725" cy="200055"/>
          </a:xfrm>
          <a:prstGeom prst="rect">
            <a:avLst/>
          </a:prstGeom>
          <a:solidFill>
            <a:schemeClr val="bg1"/>
          </a:solidFill>
        </p:spPr>
        <p:txBody>
          <a:bodyPr wrap="square" rtlCol="0">
            <a:spAutoFit/>
          </a:bodyPr>
          <a:lstStyle/>
          <a:p>
            <a:r>
              <a:rPr lang="en-US" sz="700" dirty="0">
                <a:solidFill>
                  <a:schemeClr val="bg1">
                    <a:lumMod val="50000"/>
                  </a:schemeClr>
                </a:solidFill>
              </a:rPr>
              <a:t>Edward Sample</a:t>
            </a:r>
          </a:p>
        </p:txBody>
      </p:sp>
      <p:pic>
        <p:nvPicPr>
          <p:cNvPr id="6" name="Audio 5">
            <a:hlinkClick r:id="" action="ppaction://media"/>
            <a:extLst>
              <a:ext uri="{FF2B5EF4-FFF2-40B4-BE49-F238E27FC236}">
                <a16:creationId xmlns:a16="http://schemas.microsoft.com/office/drawing/2014/main" id="{CF74082A-DB82-42A0-B5EF-1975ABC5854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02036217"/>
      </p:ext>
    </p:extLst>
  </p:cSld>
  <p:clrMapOvr>
    <a:masterClrMapping/>
  </p:clrMapOvr>
  <mc:AlternateContent xmlns:mc="http://schemas.openxmlformats.org/markup-compatibility/2006" xmlns:p14="http://schemas.microsoft.com/office/powerpoint/2010/main">
    <mc:Choice Requires="p14">
      <p:transition spd="slow" p14:dur="1600" advTm="18831">
        <p14:prism isInverted="1"/>
      </p:transition>
    </mc:Choice>
    <mc:Fallback xmlns="">
      <p:transition spd="slow" advTm="188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up)">
                                      <p:cBhvr>
                                        <p:cTn id="11"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4679" y="-9296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sp>
        <p:nvSpPr>
          <p:cNvPr id="16" name="Rectangle 15">
            <a:extLst>
              <a:ext uri="{FF2B5EF4-FFF2-40B4-BE49-F238E27FC236}">
                <a16:creationId xmlns:a16="http://schemas.microsoft.com/office/drawing/2014/main" id="{2C43C459-098F-4F0C-9F46-BDC9ADC95F08}"/>
              </a:ext>
            </a:extLst>
          </p:cNvPr>
          <p:cNvSpPr/>
          <p:nvPr/>
        </p:nvSpPr>
        <p:spPr>
          <a:xfrm>
            <a:off x="2171596" y="2320304"/>
            <a:ext cx="1113430" cy="2539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7" name="Picture 36">
            <a:extLst>
              <a:ext uri="{FF2B5EF4-FFF2-40B4-BE49-F238E27FC236}">
                <a16:creationId xmlns:a16="http://schemas.microsoft.com/office/drawing/2014/main" id="{57A7F186-816E-4085-9A22-D2D3E6EE5975}"/>
              </a:ext>
            </a:extLst>
          </p:cNvPr>
          <p:cNvPicPr>
            <a:picLocks noChangeAspect="1"/>
          </p:cNvPicPr>
          <p:nvPr/>
        </p:nvPicPr>
        <p:blipFill>
          <a:blip r:embed="rId6"/>
          <a:stretch>
            <a:fillRect/>
          </a:stretch>
        </p:blipFill>
        <p:spPr>
          <a:xfrm>
            <a:off x="338793" y="336899"/>
            <a:ext cx="8485057" cy="5962301"/>
          </a:xfrm>
          <a:prstGeom prst="rect">
            <a:avLst/>
          </a:prstGeom>
        </p:spPr>
      </p:pic>
      <p:sp>
        <p:nvSpPr>
          <p:cNvPr id="38" name="TextBox 37">
            <a:extLst>
              <a:ext uri="{FF2B5EF4-FFF2-40B4-BE49-F238E27FC236}">
                <a16:creationId xmlns:a16="http://schemas.microsoft.com/office/drawing/2014/main" id="{F99E0553-6DF6-40B1-911B-C2FE799099F5}"/>
              </a:ext>
            </a:extLst>
          </p:cNvPr>
          <p:cNvSpPr txBox="1"/>
          <p:nvPr/>
        </p:nvSpPr>
        <p:spPr>
          <a:xfrm>
            <a:off x="299391" y="1272048"/>
            <a:ext cx="8839929" cy="5128231"/>
          </a:xfrm>
          <a:prstGeom prst="rect">
            <a:avLst/>
          </a:prstGeom>
          <a:solidFill>
            <a:schemeClr val="bg1"/>
          </a:solidFill>
          <a:ln>
            <a:noFill/>
          </a:ln>
        </p:spPr>
        <p:txBody>
          <a:bodyPr wrap="square" rtlCol="0">
            <a:spAutoFit/>
          </a:bodyPr>
          <a:lstStyle/>
          <a:p>
            <a:endParaRPr lang="en-US" dirty="0"/>
          </a:p>
        </p:txBody>
      </p:sp>
      <p:sp>
        <p:nvSpPr>
          <p:cNvPr id="26" name="TextBox 25">
            <a:extLst>
              <a:ext uri="{FF2B5EF4-FFF2-40B4-BE49-F238E27FC236}">
                <a16:creationId xmlns:a16="http://schemas.microsoft.com/office/drawing/2014/main" id="{9C740F7C-F8EC-472E-9B23-6FE0A16E7349}"/>
              </a:ext>
            </a:extLst>
          </p:cNvPr>
          <p:cNvSpPr txBox="1"/>
          <p:nvPr/>
        </p:nvSpPr>
        <p:spPr>
          <a:xfrm>
            <a:off x="338793" y="691385"/>
            <a:ext cx="3423691" cy="253916"/>
          </a:xfrm>
          <a:prstGeom prst="rect">
            <a:avLst/>
          </a:prstGeom>
          <a:solidFill>
            <a:schemeClr val="bg1"/>
          </a:solidFill>
        </p:spPr>
        <p:txBody>
          <a:bodyPr wrap="square" rtlCol="0">
            <a:spAutoFit/>
          </a:bodyPr>
          <a:lstStyle/>
          <a:p>
            <a:r>
              <a:rPr lang="en-US" sz="1050" dirty="0"/>
              <a:t>Viewing: Sample, Edward {Member ID 000111222333}</a:t>
            </a:r>
          </a:p>
        </p:txBody>
      </p:sp>
      <p:pic>
        <p:nvPicPr>
          <p:cNvPr id="40" name="Picture 39">
            <a:extLst>
              <a:ext uri="{FF2B5EF4-FFF2-40B4-BE49-F238E27FC236}">
                <a16:creationId xmlns:a16="http://schemas.microsoft.com/office/drawing/2014/main" id="{297B520A-F6BC-4E26-B83D-20CEDD57F28C}"/>
              </a:ext>
            </a:extLst>
          </p:cNvPr>
          <p:cNvPicPr>
            <a:picLocks noChangeAspect="1"/>
          </p:cNvPicPr>
          <p:nvPr/>
        </p:nvPicPr>
        <p:blipFill>
          <a:blip r:embed="rId7"/>
          <a:stretch>
            <a:fillRect/>
          </a:stretch>
        </p:blipFill>
        <p:spPr>
          <a:xfrm>
            <a:off x="1811051" y="1375160"/>
            <a:ext cx="6097962" cy="4030636"/>
          </a:xfrm>
          <a:prstGeom prst="rect">
            <a:avLst/>
          </a:prstGeom>
        </p:spPr>
      </p:pic>
      <p:sp>
        <p:nvSpPr>
          <p:cNvPr id="41" name="Rectangle: Rounded Corners 40">
            <a:extLst>
              <a:ext uri="{FF2B5EF4-FFF2-40B4-BE49-F238E27FC236}">
                <a16:creationId xmlns:a16="http://schemas.microsoft.com/office/drawing/2014/main" id="{41460FA3-5329-4A7C-96FE-5FBFCBA8B74C}"/>
              </a:ext>
            </a:extLst>
          </p:cNvPr>
          <p:cNvSpPr/>
          <p:nvPr/>
        </p:nvSpPr>
        <p:spPr>
          <a:xfrm>
            <a:off x="2428950" y="4532893"/>
            <a:ext cx="1113430" cy="44384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50460220-1A92-4304-BF87-CBAF18A629A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00951438"/>
      </p:ext>
    </p:extLst>
  </p:cSld>
  <p:clrMapOvr>
    <a:masterClrMapping/>
  </p:clrMapOvr>
  <mc:AlternateContent xmlns:mc="http://schemas.openxmlformats.org/markup-compatibility/2006" xmlns:p14="http://schemas.microsoft.com/office/powerpoint/2010/main">
    <mc:Choice Requires="p14">
      <p:transition spd="med" p14:dur="700" advTm="16857">
        <p:fade/>
      </p:transition>
    </mc:Choice>
    <mc:Fallback xmlns="">
      <p:transition spd="med" advTm="16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4679" y="-9296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sp>
        <p:nvSpPr>
          <p:cNvPr id="16" name="Rectangle 15">
            <a:extLst>
              <a:ext uri="{FF2B5EF4-FFF2-40B4-BE49-F238E27FC236}">
                <a16:creationId xmlns:a16="http://schemas.microsoft.com/office/drawing/2014/main" id="{2C43C459-098F-4F0C-9F46-BDC9ADC95F08}"/>
              </a:ext>
            </a:extLst>
          </p:cNvPr>
          <p:cNvSpPr/>
          <p:nvPr/>
        </p:nvSpPr>
        <p:spPr>
          <a:xfrm>
            <a:off x="2171596" y="2320304"/>
            <a:ext cx="1113430" cy="2539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EF494B9-2A78-4D75-91E4-AF98DA18610F}"/>
              </a:ext>
            </a:extLst>
          </p:cNvPr>
          <p:cNvPicPr>
            <a:picLocks noChangeAspect="1"/>
          </p:cNvPicPr>
          <p:nvPr/>
        </p:nvPicPr>
        <p:blipFill>
          <a:blip r:embed="rId6"/>
          <a:stretch>
            <a:fillRect/>
          </a:stretch>
        </p:blipFill>
        <p:spPr>
          <a:xfrm>
            <a:off x="338793" y="336899"/>
            <a:ext cx="8485057" cy="5962301"/>
          </a:xfrm>
          <a:prstGeom prst="rect">
            <a:avLst/>
          </a:prstGeom>
        </p:spPr>
      </p:pic>
      <p:sp>
        <p:nvSpPr>
          <p:cNvPr id="26" name="TextBox 25">
            <a:extLst>
              <a:ext uri="{FF2B5EF4-FFF2-40B4-BE49-F238E27FC236}">
                <a16:creationId xmlns:a16="http://schemas.microsoft.com/office/drawing/2014/main" id="{9C740F7C-F8EC-472E-9B23-6FE0A16E7349}"/>
              </a:ext>
            </a:extLst>
          </p:cNvPr>
          <p:cNvSpPr txBox="1"/>
          <p:nvPr/>
        </p:nvSpPr>
        <p:spPr>
          <a:xfrm>
            <a:off x="320150" y="713232"/>
            <a:ext cx="3423691"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30" name="TextBox 29">
            <a:extLst>
              <a:ext uri="{FF2B5EF4-FFF2-40B4-BE49-F238E27FC236}">
                <a16:creationId xmlns:a16="http://schemas.microsoft.com/office/drawing/2014/main" id="{6D24D099-C68C-4493-A22D-7637EC091D74}"/>
              </a:ext>
            </a:extLst>
          </p:cNvPr>
          <p:cNvSpPr txBox="1"/>
          <p:nvPr/>
        </p:nvSpPr>
        <p:spPr>
          <a:xfrm>
            <a:off x="1292430" y="2479662"/>
            <a:ext cx="3423691" cy="253916"/>
          </a:xfrm>
          <a:prstGeom prst="rect">
            <a:avLst/>
          </a:prstGeom>
          <a:solidFill>
            <a:schemeClr val="bg1"/>
          </a:solidFill>
        </p:spPr>
        <p:txBody>
          <a:bodyPr wrap="square" rtlCol="0">
            <a:spAutoFit/>
          </a:bodyPr>
          <a:lstStyle/>
          <a:p>
            <a:r>
              <a:rPr lang="en-US" sz="1050" dirty="0"/>
              <a:t>WELCOME BACK EDWARD!</a:t>
            </a:r>
          </a:p>
        </p:txBody>
      </p:sp>
      <p:sp>
        <p:nvSpPr>
          <p:cNvPr id="32" name="TextBox 31">
            <a:extLst>
              <a:ext uri="{FF2B5EF4-FFF2-40B4-BE49-F238E27FC236}">
                <a16:creationId xmlns:a16="http://schemas.microsoft.com/office/drawing/2014/main" id="{982CBC9E-CDAA-40AA-A7FC-09F39ED056DB}"/>
              </a:ext>
            </a:extLst>
          </p:cNvPr>
          <p:cNvSpPr txBox="1"/>
          <p:nvPr/>
        </p:nvSpPr>
        <p:spPr>
          <a:xfrm>
            <a:off x="1277440" y="2892936"/>
            <a:ext cx="3423691" cy="215444"/>
          </a:xfrm>
          <a:prstGeom prst="rect">
            <a:avLst/>
          </a:prstGeom>
          <a:solidFill>
            <a:schemeClr val="bg1"/>
          </a:solidFill>
        </p:spPr>
        <p:txBody>
          <a:bodyPr wrap="square" rtlCol="0">
            <a:spAutoFit/>
          </a:bodyPr>
          <a:lstStyle/>
          <a:p>
            <a:r>
              <a:rPr lang="en-US" sz="800" dirty="0">
                <a:solidFill>
                  <a:schemeClr val="bg1">
                    <a:lumMod val="50000"/>
                  </a:schemeClr>
                </a:solidFill>
              </a:rPr>
              <a:t>Edward Sample</a:t>
            </a:r>
          </a:p>
        </p:txBody>
      </p:sp>
      <p:pic>
        <p:nvPicPr>
          <p:cNvPr id="22" name="Picture 21">
            <a:extLst>
              <a:ext uri="{FF2B5EF4-FFF2-40B4-BE49-F238E27FC236}">
                <a16:creationId xmlns:a16="http://schemas.microsoft.com/office/drawing/2014/main" id="{4881EA86-DD8A-4C7D-A5DA-00AA82E95F44}"/>
              </a:ext>
            </a:extLst>
          </p:cNvPr>
          <p:cNvPicPr>
            <a:picLocks noChangeAspect="1"/>
          </p:cNvPicPr>
          <p:nvPr/>
        </p:nvPicPr>
        <p:blipFill>
          <a:blip r:embed="rId7"/>
          <a:stretch>
            <a:fillRect/>
          </a:stretch>
        </p:blipFill>
        <p:spPr>
          <a:xfrm>
            <a:off x="187211" y="1263238"/>
            <a:ext cx="8773994" cy="5035961"/>
          </a:xfrm>
          <a:prstGeom prst="rect">
            <a:avLst/>
          </a:prstGeom>
        </p:spPr>
      </p:pic>
      <p:pic>
        <p:nvPicPr>
          <p:cNvPr id="12" name="Picture 11">
            <a:extLst>
              <a:ext uri="{FF2B5EF4-FFF2-40B4-BE49-F238E27FC236}">
                <a16:creationId xmlns:a16="http://schemas.microsoft.com/office/drawing/2014/main" id="{2664BED2-EC0C-4CCB-B715-BA3E278D9440}"/>
              </a:ext>
            </a:extLst>
          </p:cNvPr>
          <p:cNvPicPr>
            <a:picLocks noChangeAspect="1"/>
          </p:cNvPicPr>
          <p:nvPr/>
        </p:nvPicPr>
        <p:blipFill>
          <a:blip r:embed="rId8"/>
          <a:stretch>
            <a:fillRect/>
          </a:stretch>
        </p:blipFill>
        <p:spPr>
          <a:xfrm>
            <a:off x="6842742" y="2137189"/>
            <a:ext cx="1971675" cy="4095750"/>
          </a:xfrm>
          <a:prstGeom prst="rect">
            <a:avLst/>
          </a:prstGeom>
        </p:spPr>
      </p:pic>
      <p:sp>
        <p:nvSpPr>
          <p:cNvPr id="14" name="Oval 13">
            <a:extLst>
              <a:ext uri="{FF2B5EF4-FFF2-40B4-BE49-F238E27FC236}">
                <a16:creationId xmlns:a16="http://schemas.microsoft.com/office/drawing/2014/main" id="{B1D5F1C0-8293-4888-962A-0E52C76BAA78}"/>
              </a:ext>
            </a:extLst>
          </p:cNvPr>
          <p:cNvSpPr/>
          <p:nvPr/>
        </p:nvSpPr>
        <p:spPr>
          <a:xfrm>
            <a:off x="6812348" y="4437089"/>
            <a:ext cx="1992860" cy="64457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0889F99A-5647-4983-8ED0-CCE7BA4B7FE0}"/>
              </a:ext>
            </a:extLst>
          </p:cNvPr>
          <p:cNvSpPr/>
          <p:nvPr/>
        </p:nvSpPr>
        <p:spPr>
          <a:xfrm>
            <a:off x="6705387" y="2892936"/>
            <a:ext cx="280029" cy="21544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C9E5B0C5-AE15-419E-B975-D908AB0E4EF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83152055"/>
      </p:ext>
    </p:extLst>
  </p:cSld>
  <p:clrMapOvr>
    <a:masterClrMapping/>
  </p:clrMapOvr>
  <mc:AlternateContent xmlns:mc="http://schemas.openxmlformats.org/markup-compatibility/2006" xmlns:p14="http://schemas.microsoft.com/office/powerpoint/2010/main">
    <mc:Choice Requires="p14">
      <p:transition spd="med" p14:dur="700" advTm="18854">
        <p:fade/>
      </p:transition>
    </mc:Choice>
    <mc:Fallback xmlns="">
      <p:transition spd="med" advTm="188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0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up)">
                                      <p:cBhvr>
                                        <p:cTn id="14" dur="1000"/>
                                        <p:tgtEl>
                                          <p:spTgt spid="15"/>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1E3B0D-1750-4DFE-9B3E-84778BA852F1}"/>
              </a:ext>
            </a:extLst>
          </p:cNvPr>
          <p:cNvSpPr/>
          <p:nvPr/>
        </p:nvSpPr>
        <p:spPr>
          <a:xfrm>
            <a:off x="0" y="0"/>
            <a:ext cx="9153287"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3045898-C58F-47D5-9CE9-9A83D43BFFEE}"/>
              </a:ext>
            </a:extLst>
          </p:cNvPr>
          <p:cNvSpPr/>
          <p:nvPr/>
        </p:nvSpPr>
        <p:spPr>
          <a:xfrm>
            <a:off x="6785416" y="412750"/>
            <a:ext cx="2358584" cy="56169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5B441E6F-0039-4A9D-BB17-6CB7ECA0E757}"/>
              </a:ext>
            </a:extLst>
          </p:cNvPr>
          <p:cNvGrpSpPr/>
          <p:nvPr/>
        </p:nvGrpSpPr>
        <p:grpSpPr>
          <a:xfrm>
            <a:off x="2019542" y="467768"/>
            <a:ext cx="7318938" cy="6422141"/>
            <a:chOff x="1825062" y="665370"/>
            <a:chExt cx="7318938" cy="6422141"/>
          </a:xfrm>
        </p:grpSpPr>
        <p:grpSp>
          <p:nvGrpSpPr>
            <p:cNvPr id="12" name="Group 11">
              <a:extLst>
                <a:ext uri="{FF2B5EF4-FFF2-40B4-BE49-F238E27FC236}">
                  <a16:creationId xmlns:a16="http://schemas.microsoft.com/office/drawing/2014/main" id="{8C60615E-D52D-4DFB-BC37-B3BEAF5F8A22}"/>
                </a:ext>
              </a:extLst>
            </p:cNvPr>
            <p:cNvGrpSpPr/>
            <p:nvPr/>
          </p:nvGrpSpPr>
          <p:grpSpPr>
            <a:xfrm>
              <a:off x="1977116" y="665370"/>
              <a:ext cx="7162800" cy="5886450"/>
              <a:chOff x="2100264" y="950448"/>
              <a:chExt cx="7162800" cy="5886450"/>
            </a:xfrm>
          </p:grpSpPr>
          <p:pic>
            <p:nvPicPr>
              <p:cNvPr id="8" name="Picture 7">
                <a:extLst>
                  <a:ext uri="{FF2B5EF4-FFF2-40B4-BE49-F238E27FC236}">
                    <a16:creationId xmlns:a16="http://schemas.microsoft.com/office/drawing/2014/main" id="{B96B2245-8D28-4908-B4D1-9A64E97A9D1C}"/>
                  </a:ext>
                </a:extLst>
              </p:cNvPr>
              <p:cNvPicPr>
                <a:picLocks noChangeAspect="1"/>
              </p:cNvPicPr>
              <p:nvPr/>
            </p:nvPicPr>
            <p:blipFill>
              <a:blip r:embed="rId6"/>
              <a:stretch>
                <a:fillRect/>
              </a:stretch>
            </p:blipFill>
            <p:spPr>
              <a:xfrm>
                <a:off x="2100264" y="950448"/>
                <a:ext cx="7162800" cy="5886450"/>
              </a:xfrm>
              <a:prstGeom prst="rect">
                <a:avLst/>
              </a:prstGeom>
            </p:spPr>
          </p:pic>
          <p:grpSp>
            <p:nvGrpSpPr>
              <p:cNvPr id="11" name="Group 10">
                <a:extLst>
                  <a:ext uri="{FF2B5EF4-FFF2-40B4-BE49-F238E27FC236}">
                    <a16:creationId xmlns:a16="http://schemas.microsoft.com/office/drawing/2014/main" id="{8331C23B-600E-46AB-A811-5D1E2DFE4569}"/>
                  </a:ext>
                </a:extLst>
              </p:cNvPr>
              <p:cNvGrpSpPr/>
              <p:nvPr/>
            </p:nvGrpSpPr>
            <p:grpSpPr>
              <a:xfrm>
                <a:off x="2257973" y="1391680"/>
                <a:ext cx="7005091" cy="4311880"/>
                <a:chOff x="2257973" y="1391680"/>
                <a:chExt cx="7005091" cy="4311880"/>
              </a:xfrm>
            </p:grpSpPr>
            <p:sp>
              <p:nvSpPr>
                <p:cNvPr id="26" name="TextBox 25">
                  <a:extLst>
                    <a:ext uri="{FF2B5EF4-FFF2-40B4-BE49-F238E27FC236}">
                      <a16:creationId xmlns:a16="http://schemas.microsoft.com/office/drawing/2014/main" id="{9C740F7C-F8EC-472E-9B23-6FE0A16E7349}"/>
                    </a:ext>
                  </a:extLst>
                </p:cNvPr>
                <p:cNvSpPr txBox="1"/>
                <p:nvPr/>
              </p:nvSpPr>
              <p:spPr>
                <a:xfrm>
                  <a:off x="2257973" y="1391680"/>
                  <a:ext cx="3423691" cy="253916"/>
                </a:xfrm>
                <a:prstGeom prst="rect">
                  <a:avLst/>
                </a:prstGeom>
                <a:solidFill>
                  <a:schemeClr val="bg1"/>
                </a:solidFill>
              </p:spPr>
              <p:txBody>
                <a:bodyPr wrap="square" rtlCol="0">
                  <a:spAutoFit/>
                </a:bodyPr>
                <a:lstStyle/>
                <a:p>
                  <a:r>
                    <a:rPr lang="en-US" sz="1050" dirty="0"/>
                    <a:t>Viewing: Sample, Edward {Member ID 000111222333}</a:t>
                  </a:r>
                </a:p>
              </p:txBody>
            </p:sp>
            <p:sp>
              <p:nvSpPr>
                <p:cNvPr id="20" name="TextBox 19">
                  <a:extLst>
                    <a:ext uri="{FF2B5EF4-FFF2-40B4-BE49-F238E27FC236}">
                      <a16:creationId xmlns:a16="http://schemas.microsoft.com/office/drawing/2014/main" id="{6C72FFD6-3BA6-471A-AC59-AD9973F3B131}"/>
                    </a:ext>
                  </a:extLst>
                </p:cNvPr>
                <p:cNvSpPr txBox="1"/>
                <p:nvPr/>
              </p:nvSpPr>
              <p:spPr>
                <a:xfrm>
                  <a:off x="3186682" y="3027358"/>
                  <a:ext cx="1608979" cy="577081"/>
                </a:xfrm>
                <a:prstGeom prst="rect">
                  <a:avLst/>
                </a:prstGeom>
                <a:solidFill>
                  <a:schemeClr val="bg1"/>
                </a:solidFill>
              </p:spPr>
              <p:txBody>
                <a:bodyPr wrap="square" rtlCol="0">
                  <a:spAutoFit/>
                </a:bodyPr>
                <a:lstStyle/>
                <a:p>
                  <a:r>
                    <a:rPr lang="en-US" sz="1050" dirty="0"/>
                    <a:t>Edward Sample</a:t>
                  </a:r>
                </a:p>
                <a:p>
                  <a:r>
                    <a:rPr lang="en-US" sz="1050" dirty="0"/>
                    <a:t>5745 Lee Road</a:t>
                  </a:r>
                </a:p>
                <a:p>
                  <a:r>
                    <a:rPr lang="en-US" sz="1050" dirty="0"/>
                    <a:t>Indianapolis, IN  46206</a:t>
                  </a:r>
                </a:p>
              </p:txBody>
            </p:sp>
            <p:sp>
              <p:nvSpPr>
                <p:cNvPr id="10" name="TextBox 9">
                  <a:extLst>
                    <a:ext uri="{FF2B5EF4-FFF2-40B4-BE49-F238E27FC236}">
                      <a16:creationId xmlns:a16="http://schemas.microsoft.com/office/drawing/2014/main" id="{039E4EFD-32A9-48AF-A93E-9596731DD96A}"/>
                    </a:ext>
                  </a:extLst>
                </p:cNvPr>
                <p:cNvSpPr txBox="1"/>
                <p:nvPr/>
              </p:nvSpPr>
              <p:spPr>
                <a:xfrm>
                  <a:off x="3222544" y="3784924"/>
                  <a:ext cx="2459120" cy="415498"/>
                </a:xfrm>
                <a:prstGeom prst="rect">
                  <a:avLst/>
                </a:prstGeom>
                <a:solidFill>
                  <a:schemeClr val="bg1"/>
                </a:solidFill>
              </p:spPr>
              <p:txBody>
                <a:bodyPr wrap="square" rtlCol="0">
                  <a:spAutoFit/>
                </a:bodyPr>
                <a:lstStyle/>
                <a:p>
                  <a:r>
                    <a:rPr lang="en-US" sz="1050" dirty="0"/>
                    <a:t>Phone:  (317) 555-5555Email:  </a:t>
                  </a:r>
                  <a:r>
                    <a:rPr lang="en-US" sz="1050" dirty="0">
                      <a:hlinkClick r:id="rId7"/>
                    </a:rPr>
                    <a:t>edwardsample@outlook.com</a:t>
                  </a:r>
                  <a:endParaRPr lang="en-US" sz="1050" dirty="0"/>
                </a:p>
              </p:txBody>
            </p:sp>
            <p:sp>
              <p:nvSpPr>
                <p:cNvPr id="23" name="TextBox 22">
                  <a:extLst>
                    <a:ext uri="{FF2B5EF4-FFF2-40B4-BE49-F238E27FC236}">
                      <a16:creationId xmlns:a16="http://schemas.microsoft.com/office/drawing/2014/main" id="{83654A62-5D84-4286-8BC4-E567722C20DB}"/>
                    </a:ext>
                  </a:extLst>
                </p:cNvPr>
                <p:cNvSpPr txBox="1"/>
                <p:nvPr/>
              </p:nvSpPr>
              <p:spPr>
                <a:xfrm>
                  <a:off x="8039325" y="2501953"/>
                  <a:ext cx="1071981" cy="253916"/>
                </a:xfrm>
                <a:prstGeom prst="rect">
                  <a:avLst/>
                </a:prstGeom>
                <a:solidFill>
                  <a:schemeClr val="bg1"/>
                </a:solidFill>
              </p:spPr>
              <p:txBody>
                <a:bodyPr wrap="square" rtlCol="0">
                  <a:spAutoFit/>
                </a:bodyPr>
                <a:lstStyle/>
                <a:p>
                  <a:r>
                    <a:rPr lang="en-US" sz="1050" dirty="0"/>
                    <a:t>000111222333</a:t>
                  </a:r>
                </a:p>
              </p:txBody>
            </p:sp>
            <p:sp>
              <p:nvSpPr>
                <p:cNvPr id="24" name="TextBox 23">
                  <a:extLst>
                    <a:ext uri="{FF2B5EF4-FFF2-40B4-BE49-F238E27FC236}">
                      <a16:creationId xmlns:a16="http://schemas.microsoft.com/office/drawing/2014/main" id="{2456490E-4612-4CEA-96EF-28400F3FCAAC}"/>
                    </a:ext>
                  </a:extLst>
                </p:cNvPr>
                <p:cNvSpPr txBox="1"/>
                <p:nvPr/>
              </p:nvSpPr>
              <p:spPr>
                <a:xfrm>
                  <a:off x="8121747" y="5449644"/>
                  <a:ext cx="1141317" cy="253916"/>
                </a:xfrm>
                <a:prstGeom prst="rect">
                  <a:avLst/>
                </a:prstGeom>
                <a:solidFill>
                  <a:schemeClr val="bg1"/>
                </a:solidFill>
              </p:spPr>
              <p:txBody>
                <a:bodyPr wrap="square" rtlCol="0">
                  <a:spAutoFit/>
                </a:bodyPr>
                <a:lstStyle/>
                <a:p>
                  <a:r>
                    <a:rPr lang="en-US" sz="1050" dirty="0"/>
                    <a:t>000111222333</a:t>
                  </a:r>
                </a:p>
              </p:txBody>
            </p:sp>
            <p:sp>
              <p:nvSpPr>
                <p:cNvPr id="15" name="TextBox 14">
                  <a:extLst>
                    <a:ext uri="{FF2B5EF4-FFF2-40B4-BE49-F238E27FC236}">
                      <a16:creationId xmlns:a16="http://schemas.microsoft.com/office/drawing/2014/main" id="{4B204761-837E-45AC-A05E-14BD2D0B81AC}"/>
                    </a:ext>
                  </a:extLst>
                </p:cNvPr>
                <p:cNvSpPr txBox="1"/>
                <p:nvPr/>
              </p:nvSpPr>
              <p:spPr>
                <a:xfrm>
                  <a:off x="3072746" y="5290829"/>
                  <a:ext cx="893980" cy="215444"/>
                </a:xfrm>
                <a:prstGeom prst="rect">
                  <a:avLst/>
                </a:prstGeom>
                <a:solidFill>
                  <a:schemeClr val="bg1"/>
                </a:solidFill>
              </p:spPr>
              <p:txBody>
                <a:bodyPr wrap="square" rtlCol="0">
                  <a:spAutoFit/>
                </a:bodyPr>
                <a:lstStyle/>
                <a:p>
                  <a:r>
                    <a:rPr lang="en-US" sz="800" dirty="0"/>
                    <a:t>05/23/1983</a:t>
                  </a:r>
                </a:p>
              </p:txBody>
            </p:sp>
          </p:grpSp>
        </p:grpSp>
        <p:sp>
          <p:nvSpPr>
            <p:cNvPr id="14" name="Rectangle 13">
              <a:extLst>
                <a:ext uri="{FF2B5EF4-FFF2-40B4-BE49-F238E27FC236}">
                  <a16:creationId xmlns:a16="http://schemas.microsoft.com/office/drawing/2014/main" id="{9D5B315D-9367-4640-82B5-FA8313B0885D}"/>
                </a:ext>
              </a:extLst>
            </p:cNvPr>
            <p:cNvSpPr/>
            <p:nvPr/>
          </p:nvSpPr>
          <p:spPr>
            <a:xfrm>
              <a:off x="6774484" y="828261"/>
              <a:ext cx="2369516" cy="5256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41447CA-81FD-474B-B6C7-8456814890A5}"/>
                </a:ext>
              </a:extLst>
            </p:cNvPr>
            <p:cNvSpPr/>
            <p:nvPr/>
          </p:nvSpPr>
          <p:spPr>
            <a:xfrm>
              <a:off x="1825062" y="3499846"/>
              <a:ext cx="5341822" cy="35876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FEDAF370-F147-4BF0-B5A7-3E1E10B27804}"/>
              </a:ext>
            </a:extLst>
          </p:cNvPr>
          <p:cNvSpPr txBox="1"/>
          <p:nvPr/>
        </p:nvSpPr>
        <p:spPr>
          <a:xfrm>
            <a:off x="2920400" y="2336504"/>
            <a:ext cx="3423691" cy="253916"/>
          </a:xfrm>
          <a:prstGeom prst="rect">
            <a:avLst/>
          </a:prstGeom>
          <a:solidFill>
            <a:schemeClr val="bg1"/>
          </a:solidFill>
        </p:spPr>
        <p:txBody>
          <a:bodyPr wrap="square" rtlCol="0">
            <a:spAutoFit/>
          </a:bodyPr>
          <a:lstStyle/>
          <a:p>
            <a:endParaRPr lang="en-US" sz="1050" dirty="0"/>
          </a:p>
        </p:txBody>
      </p:sp>
      <p:pic>
        <p:nvPicPr>
          <p:cNvPr id="16" name="Picture 15">
            <a:extLst>
              <a:ext uri="{FF2B5EF4-FFF2-40B4-BE49-F238E27FC236}">
                <a16:creationId xmlns:a16="http://schemas.microsoft.com/office/drawing/2014/main" id="{D3412433-FD0B-420F-A055-04D3E140ED24}"/>
              </a:ext>
            </a:extLst>
          </p:cNvPr>
          <p:cNvPicPr>
            <a:picLocks noChangeAspect="1"/>
          </p:cNvPicPr>
          <p:nvPr/>
        </p:nvPicPr>
        <p:blipFill>
          <a:blip r:embed="rId8"/>
          <a:stretch>
            <a:fillRect/>
          </a:stretch>
        </p:blipFill>
        <p:spPr>
          <a:xfrm>
            <a:off x="2186998" y="2212674"/>
            <a:ext cx="6642209" cy="1219342"/>
          </a:xfrm>
          <a:prstGeom prst="rect">
            <a:avLst/>
          </a:prstGeom>
        </p:spPr>
      </p:pic>
      <p:sp>
        <p:nvSpPr>
          <p:cNvPr id="30" name="Oval 29">
            <a:extLst>
              <a:ext uri="{FF2B5EF4-FFF2-40B4-BE49-F238E27FC236}">
                <a16:creationId xmlns:a16="http://schemas.microsoft.com/office/drawing/2014/main" id="{AD8F9139-75DE-4E32-BE1D-696CDF3E0341}"/>
              </a:ext>
            </a:extLst>
          </p:cNvPr>
          <p:cNvSpPr/>
          <p:nvPr/>
        </p:nvSpPr>
        <p:spPr>
          <a:xfrm>
            <a:off x="7920551" y="2463462"/>
            <a:ext cx="1071981" cy="53359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8F52D725-6C5E-47B3-B305-75CACA5B6F2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pic>
        <p:nvPicPr>
          <p:cNvPr id="4" name="Picture 3">
            <a:extLst>
              <a:ext uri="{FF2B5EF4-FFF2-40B4-BE49-F238E27FC236}">
                <a16:creationId xmlns:a16="http://schemas.microsoft.com/office/drawing/2014/main" id="{FFAFC63B-16B1-97E3-0F64-F39EA489ECE6}"/>
              </a:ext>
            </a:extLst>
          </p:cNvPr>
          <p:cNvPicPr>
            <a:picLocks noChangeAspect="1"/>
          </p:cNvPicPr>
          <p:nvPr/>
        </p:nvPicPr>
        <p:blipFill>
          <a:blip r:embed="rId10"/>
          <a:stretch>
            <a:fillRect/>
          </a:stretch>
        </p:blipFill>
        <p:spPr>
          <a:xfrm>
            <a:off x="132506" y="345350"/>
            <a:ext cx="2105025" cy="3933825"/>
          </a:xfrm>
          <a:prstGeom prst="rect">
            <a:avLst/>
          </a:prstGeom>
        </p:spPr>
      </p:pic>
      <p:sp>
        <p:nvSpPr>
          <p:cNvPr id="2" name="Oval 1">
            <a:extLst>
              <a:ext uri="{FF2B5EF4-FFF2-40B4-BE49-F238E27FC236}">
                <a16:creationId xmlns:a16="http://schemas.microsoft.com/office/drawing/2014/main" id="{F6B6870C-5C36-4249-8A99-8AE0460F29A2}"/>
              </a:ext>
            </a:extLst>
          </p:cNvPr>
          <p:cNvSpPr/>
          <p:nvPr/>
        </p:nvSpPr>
        <p:spPr>
          <a:xfrm>
            <a:off x="326964" y="3863953"/>
            <a:ext cx="1600804" cy="36754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73561677"/>
      </p:ext>
    </p:extLst>
  </p:cSld>
  <p:clrMapOvr>
    <a:masterClrMapping/>
  </p:clrMapOvr>
  <mc:AlternateContent xmlns:mc="http://schemas.openxmlformats.org/markup-compatibility/2006" xmlns:p14="http://schemas.microsoft.com/office/powerpoint/2010/main">
    <mc:Choice Requires="p14">
      <p:transition spd="med" p14:dur="700" advTm="20023">
        <p:fade/>
      </p:transition>
    </mc:Choice>
    <mc:Fallback xmlns="">
      <p:transition spd="med" advTm="200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5D0957-9E1D-4B6F-A2F9-93B96FDE2DA2}"/>
              </a:ext>
            </a:extLst>
          </p:cNvPr>
          <p:cNvSpPr/>
          <p:nvPr/>
        </p:nvSpPr>
        <p:spPr>
          <a:xfrm>
            <a:off x="13063" y="-169817"/>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E282716-8514-4505-8705-328037710B99}"/>
              </a:ext>
            </a:extLst>
          </p:cNvPr>
          <p:cNvPicPr>
            <a:picLocks noChangeAspect="1"/>
          </p:cNvPicPr>
          <p:nvPr/>
        </p:nvPicPr>
        <p:blipFill>
          <a:blip r:embed="rId6"/>
          <a:stretch>
            <a:fillRect/>
          </a:stretch>
        </p:blipFill>
        <p:spPr>
          <a:xfrm>
            <a:off x="3080533" y="1809750"/>
            <a:ext cx="2809875" cy="3238500"/>
          </a:xfrm>
          <a:prstGeom prst="rect">
            <a:avLst/>
          </a:prstGeom>
        </p:spPr>
      </p:pic>
      <p:sp>
        <p:nvSpPr>
          <p:cNvPr id="8" name="Content Placeholder 2">
            <a:extLst>
              <a:ext uri="{FF2B5EF4-FFF2-40B4-BE49-F238E27FC236}">
                <a16:creationId xmlns:a16="http://schemas.microsoft.com/office/drawing/2014/main" id="{EB2E936E-CDE7-400E-A66B-F648FD2C9155}"/>
              </a:ext>
            </a:extLst>
          </p:cNvPr>
          <p:cNvSpPr>
            <a:spLocks noGrp="1"/>
          </p:cNvSpPr>
          <p:nvPr>
            <p:ph idx="1"/>
          </p:nvPr>
        </p:nvSpPr>
        <p:spPr>
          <a:xfrm>
            <a:off x="2477514" y="585033"/>
            <a:ext cx="5074170" cy="923449"/>
          </a:xfrm>
        </p:spPr>
        <p:txBody>
          <a:bodyPr/>
          <a:lstStyle/>
          <a:p>
            <a:pPr marL="0" indent="0">
              <a:buNone/>
            </a:pPr>
            <a:r>
              <a:rPr lang="en-US" sz="4000" dirty="0"/>
              <a:t>What is a group?</a:t>
            </a:r>
          </a:p>
        </p:txBody>
      </p:sp>
      <p:graphicFrame>
        <p:nvGraphicFramePr>
          <p:cNvPr id="7" name="Table 6">
            <a:extLst>
              <a:ext uri="{FF2B5EF4-FFF2-40B4-BE49-F238E27FC236}">
                <a16:creationId xmlns:a16="http://schemas.microsoft.com/office/drawing/2014/main" id="{5A7EF90E-5DA7-4613-9ED4-816993C224BC}"/>
              </a:ext>
            </a:extLst>
          </p:cNvPr>
          <p:cNvGraphicFramePr>
            <a:graphicFrameLocks noGrp="1"/>
          </p:cNvGraphicFramePr>
          <p:nvPr>
            <p:extLst>
              <p:ext uri="{D42A27DB-BD31-4B8C-83A1-F6EECF244321}">
                <p14:modId xmlns:p14="http://schemas.microsoft.com/office/powerpoint/2010/main" val="3532438776"/>
              </p:ext>
            </p:extLst>
          </p:nvPr>
        </p:nvGraphicFramePr>
        <p:xfrm>
          <a:off x="1275615" y="262006"/>
          <a:ext cx="6592769" cy="4954045"/>
        </p:xfrm>
        <a:graphic>
          <a:graphicData uri="http://schemas.openxmlformats.org/drawingml/2006/table">
            <a:tbl>
              <a:tblPr firstRow="1" bandRow="1">
                <a:tableStyleId>{5C22544A-7EE6-4342-B048-85BDC9FD1C3A}</a:tableStyleId>
              </a:tblPr>
              <a:tblGrid>
                <a:gridCol w="2587815">
                  <a:extLst>
                    <a:ext uri="{9D8B030D-6E8A-4147-A177-3AD203B41FA5}">
                      <a16:colId xmlns:a16="http://schemas.microsoft.com/office/drawing/2014/main" val="3314875812"/>
                    </a:ext>
                  </a:extLst>
                </a:gridCol>
                <a:gridCol w="4004954">
                  <a:extLst>
                    <a:ext uri="{9D8B030D-6E8A-4147-A177-3AD203B41FA5}">
                      <a16:colId xmlns:a16="http://schemas.microsoft.com/office/drawing/2014/main" val="678055786"/>
                    </a:ext>
                  </a:extLst>
                </a:gridCol>
              </a:tblGrid>
              <a:tr h="417811">
                <a:tc>
                  <a:txBody>
                    <a:bodyPr/>
                    <a:lstStyle/>
                    <a:p>
                      <a:pPr algn="ctr"/>
                      <a:r>
                        <a:rPr lang="en-US" sz="1500" dirty="0">
                          <a:solidFill>
                            <a:schemeClr val="bg1"/>
                          </a:solidFill>
                        </a:rPr>
                        <a:t>GROUP</a:t>
                      </a:r>
                      <a:endParaRPr lang="en-US" sz="1500" dirty="0">
                        <a:solidFill>
                          <a:schemeClr val="bg1"/>
                        </a:solidFill>
                        <a:latin typeface="Arial" panose="020B0604020202020204" pitchFamily="34" charset="0"/>
                        <a:cs typeface="Arial" panose="020B0604020202020204" pitchFamily="34" charset="0"/>
                      </a:endParaRPr>
                    </a:p>
                  </a:txBody>
                  <a:tcPr anchor="b"/>
                </a:tc>
                <a:tc>
                  <a:txBody>
                    <a:bodyPr/>
                    <a:lstStyle/>
                    <a:p>
                      <a:r>
                        <a:rPr lang="en-US" sz="1500" dirty="0">
                          <a:solidFill>
                            <a:schemeClr val="bg1"/>
                          </a:solidFill>
                        </a:rPr>
                        <a:t>ADMINISTRATIVE OFFICER</a:t>
                      </a:r>
                      <a:endParaRPr lang="en-US" sz="1500" dirty="0">
                        <a:solidFill>
                          <a:schemeClr val="bg1"/>
                        </a:solidFill>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655280080"/>
                  </a:ext>
                </a:extLst>
              </a:tr>
              <a:tr h="756039">
                <a:tc>
                  <a:txBody>
                    <a:bodyPr/>
                    <a:lstStyle/>
                    <a:p>
                      <a:pPr algn="ctr"/>
                      <a:r>
                        <a:rPr lang="en-US" sz="1600" dirty="0"/>
                        <a:t>Post</a:t>
                      </a:r>
                      <a:endParaRPr lang="en-US" sz="1600" dirty="0">
                        <a:latin typeface="Arial" panose="020B0604020202020204" pitchFamily="34" charset="0"/>
                        <a:cs typeface="Arial" panose="020B0604020202020204" pitchFamily="34" charset="0"/>
                      </a:endParaRPr>
                    </a:p>
                  </a:txBody>
                  <a:tcPr/>
                </a:tc>
                <a:tc>
                  <a:txBody>
                    <a:bodyPr/>
                    <a:lstStyle/>
                    <a:p>
                      <a:r>
                        <a:rPr lang="en-US" sz="1600" dirty="0"/>
                        <a:t>Post Adjutant</a:t>
                      </a:r>
                    </a:p>
                    <a:p>
                      <a:r>
                        <a:rPr lang="en-US" sz="1600" dirty="0"/>
                        <a:t>Post Commander</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34311557"/>
                  </a:ext>
                </a:extLst>
              </a:tr>
              <a:tr h="756039">
                <a:tc>
                  <a:txBody>
                    <a:bodyPr/>
                    <a:lstStyle/>
                    <a:p>
                      <a:pPr algn="ctr"/>
                      <a:r>
                        <a:rPr lang="en-US" sz="1600" dirty="0"/>
                        <a:t>Squadron</a:t>
                      </a:r>
                      <a:endParaRPr lang="en-US" sz="1600" dirty="0">
                        <a:latin typeface="Arial" panose="020B0604020202020204" pitchFamily="34" charset="0"/>
                        <a:cs typeface="Arial" panose="020B0604020202020204" pitchFamily="34" charset="0"/>
                      </a:endParaRPr>
                    </a:p>
                  </a:txBody>
                  <a:tcPr/>
                </a:tc>
                <a:tc>
                  <a:txBody>
                    <a:bodyPr/>
                    <a:lstStyle/>
                    <a:p>
                      <a:r>
                        <a:rPr lang="en-US" sz="1600" dirty="0"/>
                        <a:t>Squadron Adjutant</a:t>
                      </a:r>
                    </a:p>
                    <a:p>
                      <a:r>
                        <a:rPr lang="en-US" sz="1600" dirty="0"/>
                        <a:t>Squadron Commander</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10032013"/>
                  </a:ext>
                </a:extLst>
              </a:tr>
              <a:tr h="756039">
                <a:tc>
                  <a:txBody>
                    <a:bodyPr/>
                    <a:lstStyle/>
                    <a:p>
                      <a:pPr algn="ctr"/>
                      <a:r>
                        <a:rPr lang="en-US" sz="1600" dirty="0"/>
                        <a:t>County</a:t>
                      </a:r>
                      <a:endParaRPr lang="en-US" sz="1600" dirty="0">
                        <a:latin typeface="Arial" panose="020B0604020202020204" pitchFamily="34" charset="0"/>
                        <a:cs typeface="Arial" panose="020B0604020202020204" pitchFamily="34" charset="0"/>
                      </a:endParaRPr>
                    </a:p>
                  </a:txBody>
                  <a:tcPr/>
                </a:tc>
                <a:tc>
                  <a:txBody>
                    <a:bodyPr/>
                    <a:lstStyle/>
                    <a:p>
                      <a:r>
                        <a:rPr lang="en-US" sz="1600" dirty="0"/>
                        <a:t>County Adjutant</a:t>
                      </a:r>
                    </a:p>
                    <a:p>
                      <a:r>
                        <a:rPr lang="en-US" sz="1600" dirty="0"/>
                        <a:t>County Commander</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15525291"/>
                  </a:ext>
                </a:extLst>
              </a:tr>
              <a:tr h="756039">
                <a:tc>
                  <a:txBody>
                    <a:bodyPr/>
                    <a:lstStyle/>
                    <a:p>
                      <a:pPr algn="ctr"/>
                      <a:r>
                        <a:rPr lang="en-US" sz="1600" dirty="0"/>
                        <a:t>District</a:t>
                      </a:r>
                      <a:endParaRPr lang="en-US" sz="1600" dirty="0">
                        <a:latin typeface="Arial" panose="020B0604020202020204" pitchFamily="34" charset="0"/>
                        <a:cs typeface="Arial" panose="020B0604020202020204" pitchFamily="34" charset="0"/>
                      </a:endParaRPr>
                    </a:p>
                  </a:txBody>
                  <a:tcPr/>
                </a:tc>
                <a:tc>
                  <a:txBody>
                    <a:bodyPr/>
                    <a:lstStyle/>
                    <a:p>
                      <a:r>
                        <a:rPr lang="en-US" sz="1600" dirty="0"/>
                        <a:t>District Adjutant</a:t>
                      </a:r>
                    </a:p>
                    <a:p>
                      <a:r>
                        <a:rPr lang="en-US" sz="1600" dirty="0"/>
                        <a:t>District Commander</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25672668"/>
                  </a:ext>
                </a:extLst>
              </a:tr>
              <a:tr h="756039">
                <a:tc>
                  <a:txBody>
                    <a:bodyPr/>
                    <a:lstStyle/>
                    <a:p>
                      <a:pPr algn="ctr"/>
                      <a:r>
                        <a:rPr lang="en-US" sz="1600" dirty="0"/>
                        <a:t>Detachment</a:t>
                      </a:r>
                      <a:endParaRPr lang="en-US" sz="1600" dirty="0">
                        <a:latin typeface="Arial" panose="020B0604020202020204" pitchFamily="34" charset="0"/>
                        <a:cs typeface="Arial" panose="020B0604020202020204" pitchFamily="34" charset="0"/>
                      </a:endParaRPr>
                    </a:p>
                  </a:txBody>
                  <a:tcPr/>
                </a:tc>
                <a:tc>
                  <a:txBody>
                    <a:bodyPr/>
                    <a:lstStyle/>
                    <a:p>
                      <a:r>
                        <a:rPr lang="en-US" sz="1600" dirty="0"/>
                        <a:t>Detachment Adjutant</a:t>
                      </a:r>
                    </a:p>
                    <a:p>
                      <a:r>
                        <a:rPr lang="en-US" sz="1600" dirty="0"/>
                        <a:t>Detachment Commander</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02243494"/>
                  </a:ext>
                </a:extLst>
              </a:tr>
              <a:tr h="756039">
                <a:tc>
                  <a:txBody>
                    <a:bodyPr/>
                    <a:lstStyle/>
                    <a:p>
                      <a:pPr algn="ctr"/>
                      <a:endParaRPr lang="en-US" sz="1600" dirty="0">
                        <a:latin typeface="Arial" panose="020B0604020202020204" pitchFamily="34" charset="0"/>
                        <a:cs typeface="Arial" panose="020B0604020202020204" pitchFamily="34" charset="0"/>
                      </a:endParaRPr>
                    </a:p>
                  </a:txBody>
                  <a:tcPr/>
                </a:tc>
                <a:tc>
                  <a:txBody>
                    <a:bodyPr/>
                    <a:lstStyle/>
                    <a:p>
                      <a:r>
                        <a:rPr lang="en-US" sz="1600" dirty="0"/>
                        <a:t>Group Administrator</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0504890"/>
                  </a:ext>
                </a:extLst>
              </a:tr>
            </a:tbl>
          </a:graphicData>
        </a:graphic>
      </p:graphicFrame>
      <p:pic>
        <p:nvPicPr>
          <p:cNvPr id="2" name="Audio 1">
            <a:hlinkClick r:id="" action="ppaction://media"/>
            <a:extLst>
              <a:ext uri="{FF2B5EF4-FFF2-40B4-BE49-F238E27FC236}">
                <a16:creationId xmlns:a16="http://schemas.microsoft.com/office/drawing/2014/main" id="{002AED1A-B036-4453-9225-1DDD39913D1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3" name="TextBox 2">
            <a:extLst>
              <a:ext uri="{FF2B5EF4-FFF2-40B4-BE49-F238E27FC236}">
                <a16:creationId xmlns:a16="http://schemas.microsoft.com/office/drawing/2014/main" id="{9E60D85B-8E63-412C-8F13-F8C7D9533CC3}"/>
              </a:ext>
            </a:extLst>
          </p:cNvPr>
          <p:cNvSpPr txBox="1"/>
          <p:nvPr/>
        </p:nvSpPr>
        <p:spPr>
          <a:xfrm>
            <a:off x="1275615" y="5564774"/>
            <a:ext cx="6592769" cy="369332"/>
          </a:xfrm>
          <a:prstGeom prst="rect">
            <a:avLst/>
          </a:prstGeom>
          <a:noFill/>
          <a:ln w="57150">
            <a:solidFill>
              <a:schemeClr val="accent6"/>
            </a:solidFill>
          </a:ln>
        </p:spPr>
        <p:txBody>
          <a:bodyPr wrap="square" rtlCol="0">
            <a:spAutoFit/>
          </a:bodyPr>
          <a:lstStyle/>
          <a:p>
            <a:pPr algn="ctr"/>
            <a:r>
              <a:rPr lang="en-US" dirty="0"/>
              <a:t>Departments process membership through MyLegion.</a:t>
            </a:r>
          </a:p>
        </p:txBody>
      </p:sp>
    </p:spTree>
    <p:custDataLst>
      <p:tags r:id="rId1"/>
    </p:custDataLst>
    <p:extLst>
      <p:ext uri="{BB962C8B-B14F-4D97-AF65-F5344CB8AC3E}">
        <p14:creationId xmlns:p14="http://schemas.microsoft.com/office/powerpoint/2010/main" val="3162256285"/>
      </p:ext>
    </p:extLst>
  </p:cSld>
  <p:clrMapOvr>
    <a:masterClrMapping/>
  </p:clrMapOvr>
  <mc:AlternateContent xmlns:mc="http://schemas.openxmlformats.org/markup-compatibility/2006" xmlns:p14="http://schemas.microsoft.com/office/powerpoint/2010/main">
    <mc:Choice Requires="p14">
      <p:transition spd="med" p14:dur="700" advTm="37791">
        <p:fade/>
      </p:transition>
    </mc:Choice>
    <mc:Fallback xmlns="">
      <p:transition spd="med" advTm="377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1000"/>
                                        <p:tgtEl>
                                          <p:spTgt spid="7"/>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75FC7-DC71-42FE-AFAB-6CD57F7217C8}"/>
              </a:ext>
            </a:extLst>
          </p:cNvPr>
          <p:cNvSpPr/>
          <p:nvPr/>
        </p:nvSpPr>
        <p:spPr>
          <a:xfrm>
            <a:off x="0" y="0"/>
            <a:ext cx="9144000" cy="68928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6" descr="Graphical user interface, text, application&#10;&#10;Description automatically generated">
            <a:extLst>
              <a:ext uri="{FF2B5EF4-FFF2-40B4-BE49-F238E27FC236}">
                <a16:creationId xmlns:a16="http://schemas.microsoft.com/office/drawing/2014/main" id="{8BD3CBAE-8CC4-4798-BDC6-ABBF8507118D}"/>
              </a:ext>
            </a:extLst>
          </p:cNvPr>
          <p:cNvPicPr>
            <a:picLocks noChangeAspect="1"/>
          </p:cNvPicPr>
          <p:nvPr/>
        </p:nvPicPr>
        <p:blipFill>
          <a:blip r:embed="rId6"/>
          <a:stretch>
            <a:fillRect/>
          </a:stretch>
        </p:blipFill>
        <p:spPr>
          <a:xfrm>
            <a:off x="296309" y="1086283"/>
            <a:ext cx="4094789" cy="5416117"/>
          </a:xfrm>
          <a:prstGeom prst="rect">
            <a:avLst/>
          </a:prstGeom>
        </p:spPr>
      </p:pic>
      <p:sp>
        <p:nvSpPr>
          <p:cNvPr id="6" name="Title 1">
            <a:extLst>
              <a:ext uri="{FF2B5EF4-FFF2-40B4-BE49-F238E27FC236}">
                <a16:creationId xmlns:a16="http://schemas.microsoft.com/office/drawing/2014/main" id="{5B5C2ED4-5343-F345-B6E9-BB6FA3291009}"/>
              </a:ext>
            </a:extLst>
          </p:cNvPr>
          <p:cNvSpPr txBox="1">
            <a:spLocks/>
          </p:cNvSpPr>
          <p:nvPr/>
        </p:nvSpPr>
        <p:spPr>
          <a:xfrm>
            <a:off x="273975" y="278029"/>
            <a:ext cx="8211912" cy="513853"/>
          </a:xfrm>
          <a:prstGeom prst="rect">
            <a:avLst/>
          </a:prstGeom>
        </p:spPr>
        <p:txBody>
          <a:bodyPr vert="horz" lIns="91440" tIns="45720" rIns="91440" bIns="45720" rtlCol="0" anchor="ctr">
            <a:normAutofit fontScale="90000" lnSpcReduction="10000"/>
          </a:bodyPr>
          <a:lstStyle>
            <a:lvl1pPr algn="ctr" defTabSz="342900" rtl="0" eaLnBrk="1" latinLnBrk="0" hangingPunct="1">
              <a:spcBef>
                <a:spcPct val="0"/>
              </a:spcBef>
              <a:buNone/>
              <a:defRPr sz="3300" kern="1200">
                <a:solidFill>
                  <a:schemeClr val="tx2"/>
                </a:solidFill>
                <a:latin typeface="Arial" panose="020B0604020202020204" pitchFamily="34" charset="0"/>
                <a:ea typeface="+mj-ea"/>
                <a:cs typeface="Arial" panose="020B0604020202020204" pitchFamily="34" charset="0"/>
              </a:defRPr>
            </a:lvl1pPr>
          </a:lstStyle>
          <a:p>
            <a:r>
              <a:rPr lang="en-US" b="1" dirty="0"/>
              <a:t>Group Permissions</a:t>
            </a:r>
          </a:p>
        </p:txBody>
      </p:sp>
      <p:sp>
        <p:nvSpPr>
          <p:cNvPr id="7" name="TextBox 6">
            <a:extLst>
              <a:ext uri="{FF2B5EF4-FFF2-40B4-BE49-F238E27FC236}">
                <a16:creationId xmlns:a16="http://schemas.microsoft.com/office/drawing/2014/main" id="{66822112-F44B-47C4-BE8D-1ED17A070E19}"/>
              </a:ext>
            </a:extLst>
          </p:cNvPr>
          <p:cNvSpPr txBox="1"/>
          <p:nvPr/>
        </p:nvSpPr>
        <p:spPr>
          <a:xfrm>
            <a:off x="4572000" y="1086283"/>
            <a:ext cx="4510268" cy="4862870"/>
          </a:xfrm>
          <a:prstGeom prst="rect">
            <a:avLst/>
          </a:prstGeom>
          <a:noFill/>
        </p:spPr>
        <p:txBody>
          <a:bodyPr wrap="square" lIns="91440" tIns="45720" rIns="91440" bIns="45720" rtlCol="0" anchor="t">
            <a:spAutoFit/>
          </a:bodyPr>
          <a:lstStyle/>
          <a:p>
            <a:pPr>
              <a:spcBef>
                <a:spcPts val="1200"/>
              </a:spcBef>
            </a:pPr>
            <a:r>
              <a:rPr lang="en-US" sz="2000" dirty="0">
                <a:solidFill>
                  <a:srgbClr val="FF0000"/>
                </a:solidFill>
                <a:latin typeface="Helvetica"/>
                <a:cs typeface="Helvetica"/>
              </a:rPr>
              <a:t>Online Group Manager</a:t>
            </a:r>
          </a:p>
          <a:p>
            <a:pPr marL="342900" indent="-342900">
              <a:spcBef>
                <a:spcPts val="1200"/>
              </a:spcBef>
              <a:buFont typeface="Wingdings" pitchFamily="2" charset="2"/>
              <a:buChar char="§"/>
            </a:pPr>
            <a:r>
              <a:rPr lang="en-US" sz="2000" dirty="0">
                <a:solidFill>
                  <a:srgbClr val="4D4D4D"/>
                </a:solidFill>
                <a:latin typeface="Helvetica"/>
                <a:cs typeface="Helvetica"/>
              </a:rPr>
              <a:t>Export and print member list.</a:t>
            </a:r>
          </a:p>
          <a:p>
            <a:pPr marL="342900" indent="-342900">
              <a:spcBef>
                <a:spcPts val="1200"/>
              </a:spcBef>
              <a:buFont typeface="Wingdings" pitchFamily="2" charset="2"/>
              <a:buChar char="§"/>
            </a:pPr>
            <a:r>
              <a:rPr lang="en-US" sz="2000" dirty="0">
                <a:solidFill>
                  <a:srgbClr val="4D4D4D"/>
                </a:solidFill>
                <a:latin typeface="Helvetica" pitchFamily="2" charset="0"/>
              </a:rPr>
              <a:t>Quick link to email address. </a:t>
            </a:r>
          </a:p>
          <a:p>
            <a:pPr marL="342900" indent="-342900">
              <a:spcBef>
                <a:spcPts val="1200"/>
              </a:spcBef>
              <a:buFont typeface="Wingdings" pitchFamily="2" charset="2"/>
              <a:buChar char="§"/>
            </a:pPr>
            <a:r>
              <a:rPr lang="en-US" sz="2000" dirty="0">
                <a:latin typeface="Helvetica"/>
                <a:cs typeface="Helvetica"/>
              </a:rPr>
              <a:t>Online Membership Tools:  View Members, Global Member Lookup, Group Attributes, Reports/Labels, Process Membership, Officer Materials</a:t>
            </a:r>
            <a:endParaRPr lang="en-US" sz="2000" dirty="0">
              <a:latin typeface="Helvetica" pitchFamily="2" charset="0"/>
            </a:endParaRPr>
          </a:p>
          <a:p>
            <a:pPr>
              <a:spcBef>
                <a:spcPts val="1200"/>
              </a:spcBef>
            </a:pPr>
            <a:r>
              <a:rPr lang="en-US" sz="2000" dirty="0">
                <a:solidFill>
                  <a:srgbClr val="FF0000"/>
                </a:solidFill>
                <a:latin typeface="Helvetica"/>
                <a:cs typeface="Helvetica"/>
              </a:rPr>
              <a:t>Edit Individual Profile</a:t>
            </a:r>
          </a:p>
          <a:p>
            <a:pPr marL="342900" indent="-342900">
              <a:spcBef>
                <a:spcPts val="1200"/>
              </a:spcBef>
              <a:buFont typeface="Wingdings" pitchFamily="2" charset="2"/>
              <a:buChar char="§"/>
            </a:pPr>
            <a:r>
              <a:rPr lang="en-US" sz="2000" dirty="0">
                <a:latin typeface="Helvetica"/>
                <a:cs typeface="Helvetica"/>
              </a:rPr>
              <a:t>View and edit member information</a:t>
            </a:r>
          </a:p>
          <a:p>
            <a:pPr>
              <a:spcBef>
                <a:spcPts val="1200"/>
              </a:spcBef>
            </a:pPr>
            <a:r>
              <a:rPr lang="en-US" sz="2000" dirty="0">
                <a:solidFill>
                  <a:srgbClr val="FF0000"/>
                </a:solidFill>
                <a:latin typeface="Helvetica"/>
                <a:cs typeface="Helvetica"/>
              </a:rPr>
              <a:t>Edit Group Profile</a:t>
            </a:r>
          </a:p>
          <a:p>
            <a:pPr marL="342900" indent="-342900">
              <a:spcBef>
                <a:spcPts val="1200"/>
              </a:spcBef>
              <a:buFont typeface="Wingdings" pitchFamily="2" charset="2"/>
              <a:buChar char="§"/>
            </a:pPr>
            <a:r>
              <a:rPr lang="en-US" sz="2000" dirty="0">
                <a:latin typeface="Helvetica"/>
                <a:cs typeface="Helvetica"/>
              </a:rPr>
              <a:t>Displays My Views menu.</a:t>
            </a:r>
          </a:p>
        </p:txBody>
      </p:sp>
      <p:sp>
        <p:nvSpPr>
          <p:cNvPr id="3" name="Arrow: Right 2">
            <a:extLst>
              <a:ext uri="{FF2B5EF4-FFF2-40B4-BE49-F238E27FC236}">
                <a16:creationId xmlns:a16="http://schemas.microsoft.com/office/drawing/2014/main" id="{42BBA470-A102-4064-B7FE-68FD84CBFEA5}"/>
              </a:ext>
            </a:extLst>
          </p:cNvPr>
          <p:cNvSpPr/>
          <p:nvPr/>
        </p:nvSpPr>
        <p:spPr>
          <a:xfrm>
            <a:off x="243995" y="1753849"/>
            <a:ext cx="205710" cy="16489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464870C1-F60B-4BF0-843F-09BBE32428ED}"/>
              </a:ext>
            </a:extLst>
          </p:cNvPr>
          <p:cNvSpPr/>
          <p:nvPr/>
        </p:nvSpPr>
        <p:spPr>
          <a:xfrm>
            <a:off x="270210" y="3013855"/>
            <a:ext cx="205710" cy="16489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E5CBA53A-5B70-4914-9663-49A448ED10AA}"/>
              </a:ext>
            </a:extLst>
          </p:cNvPr>
          <p:cNvSpPr/>
          <p:nvPr/>
        </p:nvSpPr>
        <p:spPr>
          <a:xfrm>
            <a:off x="270210" y="2311302"/>
            <a:ext cx="205710" cy="16489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1CEB56A-F69B-457E-8AF3-C5810D2FF56F}"/>
              </a:ext>
            </a:extLst>
          </p:cNvPr>
          <p:cNvPicPr>
            <a:picLocks noChangeAspect="1"/>
          </p:cNvPicPr>
          <p:nvPr/>
        </p:nvPicPr>
        <p:blipFill>
          <a:blip r:embed="rId7"/>
          <a:stretch>
            <a:fillRect/>
          </a:stretch>
        </p:blipFill>
        <p:spPr>
          <a:xfrm>
            <a:off x="2846647" y="1550622"/>
            <a:ext cx="752475" cy="219075"/>
          </a:xfrm>
          <a:prstGeom prst="rect">
            <a:avLst/>
          </a:prstGeom>
        </p:spPr>
      </p:pic>
      <p:pic>
        <p:nvPicPr>
          <p:cNvPr id="16" name="Audio 15">
            <a:hlinkClick r:id="" action="ppaction://media"/>
            <a:extLst>
              <a:ext uri="{FF2B5EF4-FFF2-40B4-BE49-F238E27FC236}">
                <a16:creationId xmlns:a16="http://schemas.microsoft.com/office/drawing/2014/main" id="{CE691EB2-A7AC-C3CB-1E7F-8714A995CD9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852862349"/>
      </p:ext>
    </p:extLst>
  </p:cSld>
  <p:clrMapOvr>
    <a:masterClrMapping/>
  </p:clrMapOvr>
  <mc:AlternateContent xmlns:mc="http://schemas.openxmlformats.org/markup-compatibility/2006" xmlns:p14="http://schemas.microsoft.com/office/powerpoint/2010/main">
    <mc:Choice Requires="p14">
      <p:transition spd="med" p14:dur="700" advTm="80741">
        <p:fade/>
      </p:transition>
    </mc:Choice>
    <mc:Fallback xmlns="">
      <p:transition spd="med" advTm="807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up)">
                                      <p:cBhvr>
                                        <p:cTn id="11" dur="10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wipe(up)">
                                      <p:cBhvr>
                                        <p:cTn id="16" dur="1000"/>
                                        <p:tgtEl>
                                          <p:spTgt spid="7">
                                            <p:txEl>
                                              <p:pRg st="1" end="1"/>
                                            </p:txEl>
                                          </p:spTgt>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up)">
                                      <p:cBhvr>
                                        <p:cTn id="24" dur="1000"/>
                                        <p:tgtEl>
                                          <p:spTgt spid="7">
                                            <p:txEl>
                                              <p:pRg st="2" end="2"/>
                                            </p:txEl>
                                          </p:spTgt>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wipe(up)">
                                      <p:cBhvr>
                                        <p:cTn id="28" dur="10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wipe(up)">
                                      <p:cBhvr>
                                        <p:cTn id="33" dur="1000"/>
                                        <p:tgtEl>
                                          <p:spTgt spid="7">
                                            <p:txEl>
                                              <p:pRg st="4" end="4"/>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1000"/>
                                        <p:tgtEl>
                                          <p:spTgt spid="11"/>
                                        </p:tgtEl>
                                      </p:cBhvr>
                                    </p:animEffect>
                                  </p:childTnLst>
                                </p:cTn>
                              </p:par>
                              <p:par>
                                <p:cTn id="37" presetID="22" presetClass="entr" presetSubtype="1" fill="hold" nodeType="with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wipe(up)">
                                      <p:cBhvr>
                                        <p:cTn id="39" dur="1000"/>
                                        <p:tgtEl>
                                          <p:spTgt spid="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wipe(up)">
                                      <p:cBhvr>
                                        <p:cTn id="44" dur="1000"/>
                                        <p:tgtEl>
                                          <p:spTgt spid="7">
                                            <p:txEl>
                                              <p:pRg st="6" end="6"/>
                                            </p:txEl>
                                          </p:spTgt>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1000"/>
                                        <p:tgtEl>
                                          <p:spTgt spid="8"/>
                                        </p:tgtEl>
                                      </p:cBhvr>
                                    </p:animEffect>
                                  </p:childTnLst>
                                </p:cTn>
                              </p:par>
                              <p:par>
                                <p:cTn id="48" presetID="22" presetClass="entr" presetSubtype="1" fill="hold" nodeType="withEffect">
                                  <p:stCondLst>
                                    <p:cond delay="0"/>
                                  </p:stCondLst>
                                  <p:childTnLst>
                                    <p:set>
                                      <p:cBhvr>
                                        <p:cTn id="49" dur="1" fill="hold">
                                          <p:stCondLst>
                                            <p:cond delay="0"/>
                                          </p:stCondLst>
                                        </p:cTn>
                                        <p:tgtEl>
                                          <p:spTgt spid="7">
                                            <p:txEl>
                                              <p:pRg st="7" end="7"/>
                                            </p:txEl>
                                          </p:spTgt>
                                        </p:tgtEl>
                                        <p:attrNameLst>
                                          <p:attrName>style.visibility</p:attrName>
                                        </p:attrNameLst>
                                      </p:cBhvr>
                                      <p:to>
                                        <p:strVal val="visible"/>
                                      </p:to>
                                    </p:set>
                                    <p:animEffect transition="in" filter="wipe(up)">
                                      <p:cBhvr>
                                        <p:cTn id="50"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6"/>
                </p:tgtEl>
              </p:cMediaNode>
            </p:audio>
          </p:childTnLst>
        </p:cTn>
      </p:par>
    </p:tnLst>
    <p:bldLst>
      <p:bldP spid="3" grpId="0" animBg="1"/>
      <p:bldP spid="8"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75FC7-DC71-42FE-AFAB-6CD57F7217C8}"/>
              </a:ext>
            </a:extLst>
          </p:cNvPr>
          <p:cNvSpPr/>
          <p:nvPr/>
        </p:nvSpPr>
        <p:spPr>
          <a:xfrm>
            <a:off x="0" y="0"/>
            <a:ext cx="9144000" cy="68928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6" descr="Graphical user interface, text, application&#10;&#10;Description automatically generated">
            <a:extLst>
              <a:ext uri="{FF2B5EF4-FFF2-40B4-BE49-F238E27FC236}">
                <a16:creationId xmlns:a16="http://schemas.microsoft.com/office/drawing/2014/main" id="{8BD3CBAE-8CC4-4798-BDC6-ABBF8507118D}"/>
              </a:ext>
            </a:extLst>
          </p:cNvPr>
          <p:cNvPicPr>
            <a:picLocks noChangeAspect="1"/>
          </p:cNvPicPr>
          <p:nvPr/>
        </p:nvPicPr>
        <p:blipFill>
          <a:blip r:embed="rId5"/>
          <a:stretch>
            <a:fillRect/>
          </a:stretch>
        </p:blipFill>
        <p:spPr>
          <a:xfrm>
            <a:off x="296309" y="1086283"/>
            <a:ext cx="4094789" cy="5416117"/>
          </a:xfrm>
          <a:prstGeom prst="rect">
            <a:avLst/>
          </a:prstGeom>
        </p:spPr>
      </p:pic>
      <p:sp>
        <p:nvSpPr>
          <p:cNvPr id="3" name="TextBox 2">
            <a:extLst>
              <a:ext uri="{FF2B5EF4-FFF2-40B4-BE49-F238E27FC236}">
                <a16:creationId xmlns:a16="http://schemas.microsoft.com/office/drawing/2014/main" id="{06CB0975-0653-4B6C-879A-1042E94ABE1D}"/>
              </a:ext>
            </a:extLst>
          </p:cNvPr>
          <p:cNvSpPr txBox="1"/>
          <p:nvPr/>
        </p:nvSpPr>
        <p:spPr>
          <a:xfrm>
            <a:off x="4687407" y="1257261"/>
            <a:ext cx="4094789" cy="958660"/>
          </a:xfrm>
          <a:prstGeom prst="rect">
            <a:avLst/>
          </a:prstGeom>
          <a:noFill/>
        </p:spPr>
        <p:txBody>
          <a:bodyPr wrap="square" lIns="91440" tIns="45720" rIns="91440" bIns="45720" rtlCol="0" anchor="t">
            <a:spAutoFit/>
          </a:bodyPr>
          <a:lstStyle/>
          <a:p>
            <a:pPr marL="342900" indent="-342900">
              <a:lnSpc>
                <a:spcPct val="150000"/>
              </a:lnSpc>
              <a:buFont typeface="Wingdings" pitchFamily="2" charset="2"/>
              <a:buChar char="§"/>
            </a:pPr>
            <a:r>
              <a:rPr lang="en-US" sz="2000" dirty="0">
                <a:solidFill>
                  <a:srgbClr val="4D4D4D"/>
                </a:solidFill>
                <a:latin typeface="Arial" panose="020B0604020202020204" pitchFamily="34" charset="0"/>
                <a:cs typeface="Arial" panose="020B0604020202020204" pitchFamily="34" charset="0"/>
              </a:rPr>
              <a:t>Register or order for a group</a:t>
            </a:r>
          </a:p>
          <a:p>
            <a:pPr marL="342900" indent="-342900">
              <a:lnSpc>
                <a:spcPct val="150000"/>
              </a:lnSpc>
              <a:buFont typeface="Wingdings" pitchFamily="2" charset="2"/>
              <a:buChar char="§"/>
            </a:pPr>
            <a:r>
              <a:rPr lang="en-US" sz="2000" dirty="0">
                <a:solidFill>
                  <a:srgbClr val="4D4D4D"/>
                </a:solidFill>
                <a:latin typeface="Arial" panose="020B0604020202020204" pitchFamily="34" charset="0"/>
                <a:cs typeface="Arial" panose="020B0604020202020204" pitchFamily="34" charset="0"/>
              </a:rPr>
              <a:t>Identify group manager</a:t>
            </a:r>
          </a:p>
        </p:txBody>
      </p:sp>
      <p:sp>
        <p:nvSpPr>
          <p:cNvPr id="6" name="Title 1">
            <a:extLst>
              <a:ext uri="{FF2B5EF4-FFF2-40B4-BE49-F238E27FC236}">
                <a16:creationId xmlns:a16="http://schemas.microsoft.com/office/drawing/2014/main" id="{5B5C2ED4-5343-F345-B6E9-BB6FA3291009}"/>
              </a:ext>
            </a:extLst>
          </p:cNvPr>
          <p:cNvSpPr txBox="1">
            <a:spLocks/>
          </p:cNvSpPr>
          <p:nvPr/>
        </p:nvSpPr>
        <p:spPr>
          <a:xfrm>
            <a:off x="273975" y="278029"/>
            <a:ext cx="8211912" cy="513853"/>
          </a:xfrm>
          <a:prstGeom prst="rect">
            <a:avLst/>
          </a:prstGeom>
        </p:spPr>
        <p:txBody>
          <a:bodyPr vert="horz" lIns="91440" tIns="45720" rIns="91440" bIns="45720" rtlCol="0" anchor="ctr">
            <a:normAutofit fontScale="90000" lnSpcReduction="10000"/>
          </a:bodyPr>
          <a:lstStyle>
            <a:lvl1pPr algn="ctr" defTabSz="342900" rtl="0" eaLnBrk="1" latinLnBrk="0" hangingPunct="1">
              <a:spcBef>
                <a:spcPct val="0"/>
              </a:spcBef>
              <a:buNone/>
              <a:defRPr sz="3300" kern="1200">
                <a:solidFill>
                  <a:schemeClr val="tx2"/>
                </a:solidFill>
                <a:latin typeface="Arial" panose="020B0604020202020204" pitchFamily="34" charset="0"/>
                <a:ea typeface="+mj-ea"/>
                <a:cs typeface="Arial" panose="020B0604020202020204" pitchFamily="34" charset="0"/>
              </a:defRPr>
            </a:lvl1pPr>
          </a:lstStyle>
          <a:p>
            <a:r>
              <a:rPr lang="en-US" b="1" dirty="0"/>
              <a:t>Group Permissions</a:t>
            </a:r>
          </a:p>
        </p:txBody>
      </p:sp>
      <p:pic>
        <p:nvPicPr>
          <p:cNvPr id="7" name="Picture 6">
            <a:extLst>
              <a:ext uri="{FF2B5EF4-FFF2-40B4-BE49-F238E27FC236}">
                <a16:creationId xmlns:a16="http://schemas.microsoft.com/office/drawing/2014/main" id="{11713EDD-D456-4236-A90C-97A7395FC4EE}"/>
              </a:ext>
            </a:extLst>
          </p:cNvPr>
          <p:cNvPicPr>
            <a:picLocks noChangeAspect="1"/>
          </p:cNvPicPr>
          <p:nvPr/>
        </p:nvPicPr>
        <p:blipFill>
          <a:blip r:embed="rId6"/>
          <a:stretch>
            <a:fillRect/>
          </a:stretch>
        </p:blipFill>
        <p:spPr>
          <a:xfrm>
            <a:off x="2846650" y="1548354"/>
            <a:ext cx="752475" cy="219075"/>
          </a:xfrm>
          <a:prstGeom prst="rect">
            <a:avLst/>
          </a:prstGeom>
        </p:spPr>
      </p:pic>
      <p:sp>
        <p:nvSpPr>
          <p:cNvPr id="4" name="Rectangle: Rounded Corners 3">
            <a:extLst>
              <a:ext uri="{FF2B5EF4-FFF2-40B4-BE49-F238E27FC236}">
                <a16:creationId xmlns:a16="http://schemas.microsoft.com/office/drawing/2014/main" id="{B2B86E9E-C250-43AC-B65D-1DD623455E46}"/>
              </a:ext>
            </a:extLst>
          </p:cNvPr>
          <p:cNvSpPr/>
          <p:nvPr/>
        </p:nvSpPr>
        <p:spPr>
          <a:xfrm>
            <a:off x="457199" y="3556000"/>
            <a:ext cx="3785191" cy="999067"/>
          </a:xfrm>
          <a:prstGeom prst="round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AA3FBD35-DD2B-4BB5-9B18-079DD1FA38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85586351"/>
      </p:ext>
    </p:extLst>
  </p:cSld>
  <p:clrMapOvr>
    <a:masterClrMapping/>
  </p:clrMapOvr>
  <mc:AlternateContent xmlns:mc="http://schemas.openxmlformats.org/markup-compatibility/2006" xmlns:p14="http://schemas.microsoft.com/office/powerpoint/2010/main">
    <mc:Choice Requires="p14">
      <p:transition spd="med" p14:dur="700" advTm="40286">
        <p:fade/>
      </p:transition>
    </mc:Choice>
    <mc:Fallback xmlns="">
      <p:transition spd="med" advTm="402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22" presetClass="entr" presetSubtype="1"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up)">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A75FC7-DC71-42FE-AFAB-6CD57F7217C8}"/>
              </a:ext>
            </a:extLst>
          </p:cNvPr>
          <p:cNvSpPr/>
          <p:nvPr/>
        </p:nvSpPr>
        <p:spPr>
          <a:xfrm>
            <a:off x="0" y="0"/>
            <a:ext cx="9144000" cy="68928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B5C2ED4-5343-F345-B6E9-BB6FA3291009}"/>
              </a:ext>
            </a:extLst>
          </p:cNvPr>
          <p:cNvSpPr txBox="1">
            <a:spLocks/>
          </p:cNvSpPr>
          <p:nvPr/>
        </p:nvSpPr>
        <p:spPr>
          <a:xfrm>
            <a:off x="273975" y="278029"/>
            <a:ext cx="8211912" cy="513853"/>
          </a:xfrm>
          <a:prstGeom prst="rect">
            <a:avLst/>
          </a:prstGeom>
        </p:spPr>
        <p:txBody>
          <a:bodyPr vert="horz" lIns="91440" tIns="45720" rIns="91440" bIns="45720" rtlCol="0" anchor="ctr">
            <a:normAutofit fontScale="90000" lnSpcReduction="10000"/>
          </a:bodyPr>
          <a:lstStyle>
            <a:lvl1pPr algn="ctr" defTabSz="342900" rtl="0" eaLnBrk="1" latinLnBrk="0" hangingPunct="1">
              <a:spcBef>
                <a:spcPct val="0"/>
              </a:spcBef>
              <a:buNone/>
              <a:defRPr sz="3300" kern="1200">
                <a:solidFill>
                  <a:schemeClr val="tx2"/>
                </a:solidFill>
                <a:latin typeface="Arial" panose="020B0604020202020204" pitchFamily="34" charset="0"/>
                <a:ea typeface="+mj-ea"/>
                <a:cs typeface="Arial" panose="020B0604020202020204" pitchFamily="34" charset="0"/>
              </a:defRPr>
            </a:lvl1pPr>
          </a:lstStyle>
          <a:p>
            <a:r>
              <a:rPr lang="en-US" b="1" dirty="0"/>
              <a:t>Group Permissions</a:t>
            </a:r>
          </a:p>
        </p:txBody>
      </p:sp>
      <p:grpSp>
        <p:nvGrpSpPr>
          <p:cNvPr id="12" name="Group 11">
            <a:extLst>
              <a:ext uri="{FF2B5EF4-FFF2-40B4-BE49-F238E27FC236}">
                <a16:creationId xmlns:a16="http://schemas.microsoft.com/office/drawing/2014/main" id="{93917650-6C79-4972-A67E-C80DE5FCB620}"/>
              </a:ext>
            </a:extLst>
          </p:cNvPr>
          <p:cNvGrpSpPr/>
          <p:nvPr/>
        </p:nvGrpSpPr>
        <p:grpSpPr>
          <a:xfrm>
            <a:off x="719137" y="1176337"/>
            <a:ext cx="7705725" cy="4505325"/>
            <a:chOff x="719137" y="1176337"/>
            <a:chExt cx="7705725" cy="4505325"/>
          </a:xfrm>
        </p:grpSpPr>
        <p:pic>
          <p:nvPicPr>
            <p:cNvPr id="7" name="Picture 6">
              <a:extLst>
                <a:ext uri="{FF2B5EF4-FFF2-40B4-BE49-F238E27FC236}">
                  <a16:creationId xmlns:a16="http://schemas.microsoft.com/office/drawing/2014/main" id="{E7D11FF3-93C1-4705-8ED4-C9EF3681FB5D}"/>
                </a:ext>
              </a:extLst>
            </p:cNvPr>
            <p:cNvPicPr>
              <a:picLocks noChangeAspect="1"/>
            </p:cNvPicPr>
            <p:nvPr/>
          </p:nvPicPr>
          <p:blipFill>
            <a:blip r:embed="rId6"/>
            <a:stretch>
              <a:fillRect/>
            </a:stretch>
          </p:blipFill>
          <p:spPr>
            <a:xfrm>
              <a:off x="719137" y="1176337"/>
              <a:ext cx="7705725" cy="4505325"/>
            </a:xfrm>
            <a:prstGeom prst="rect">
              <a:avLst/>
            </a:prstGeom>
          </p:spPr>
        </p:pic>
        <p:sp>
          <p:nvSpPr>
            <p:cNvPr id="10" name="TextBox 9">
              <a:extLst>
                <a:ext uri="{FF2B5EF4-FFF2-40B4-BE49-F238E27FC236}">
                  <a16:creationId xmlns:a16="http://schemas.microsoft.com/office/drawing/2014/main" id="{E0ADECD3-5F64-4C90-B8AF-AEA036E6E19E}"/>
                </a:ext>
              </a:extLst>
            </p:cNvPr>
            <p:cNvSpPr txBox="1"/>
            <p:nvPr/>
          </p:nvSpPr>
          <p:spPr>
            <a:xfrm>
              <a:off x="3115131" y="2423416"/>
              <a:ext cx="3423691" cy="253916"/>
            </a:xfrm>
            <a:prstGeom prst="rect">
              <a:avLst/>
            </a:prstGeom>
            <a:solidFill>
              <a:schemeClr val="bg1"/>
            </a:solidFill>
          </p:spPr>
          <p:txBody>
            <a:bodyPr wrap="square" rtlCol="0">
              <a:spAutoFit/>
            </a:bodyPr>
            <a:lstStyle/>
            <a:p>
              <a:r>
                <a:rPr lang="en-US" sz="1050" dirty="0"/>
                <a:t>Viewing: Sample, Edward {Member ID 000111222333}</a:t>
              </a:r>
            </a:p>
          </p:txBody>
        </p:sp>
        <p:pic>
          <p:nvPicPr>
            <p:cNvPr id="11" name="Picture 10">
              <a:extLst>
                <a:ext uri="{FF2B5EF4-FFF2-40B4-BE49-F238E27FC236}">
                  <a16:creationId xmlns:a16="http://schemas.microsoft.com/office/drawing/2014/main" id="{B880A56E-FEAF-463A-A02F-023E0C1D41C3}"/>
                </a:ext>
              </a:extLst>
            </p:cNvPr>
            <p:cNvPicPr>
              <a:picLocks noChangeAspect="1"/>
            </p:cNvPicPr>
            <p:nvPr/>
          </p:nvPicPr>
          <p:blipFill>
            <a:blip r:embed="rId7"/>
            <a:stretch>
              <a:fillRect/>
            </a:stretch>
          </p:blipFill>
          <p:spPr>
            <a:xfrm>
              <a:off x="6538822" y="3332126"/>
              <a:ext cx="419100" cy="228600"/>
            </a:xfrm>
            <a:prstGeom prst="rect">
              <a:avLst/>
            </a:prstGeom>
          </p:spPr>
        </p:pic>
      </p:grpSp>
      <p:sp>
        <p:nvSpPr>
          <p:cNvPr id="3" name="TextBox 2">
            <a:extLst>
              <a:ext uri="{FF2B5EF4-FFF2-40B4-BE49-F238E27FC236}">
                <a16:creationId xmlns:a16="http://schemas.microsoft.com/office/drawing/2014/main" id="{41178227-D89D-4D3F-BBDB-1C4706B6E34C}"/>
              </a:ext>
            </a:extLst>
          </p:cNvPr>
          <p:cNvSpPr txBox="1"/>
          <p:nvPr/>
        </p:nvSpPr>
        <p:spPr>
          <a:xfrm>
            <a:off x="5353403" y="4520948"/>
            <a:ext cx="3209037" cy="1200329"/>
          </a:xfrm>
          <a:prstGeom prst="rect">
            <a:avLst/>
          </a:prstGeom>
          <a:noFill/>
          <a:ln w="38100">
            <a:solidFill>
              <a:schemeClr val="accent1"/>
            </a:solidFill>
          </a:ln>
        </p:spPr>
        <p:txBody>
          <a:bodyPr wrap="square" rtlCol="0">
            <a:spAutoFit/>
          </a:bodyPr>
          <a:lstStyle/>
          <a:p>
            <a:r>
              <a:rPr lang="en-US" dirty="0"/>
              <a:t>Contact Department HQs or National MyLegion Support to add an end date for permissions.</a:t>
            </a:r>
          </a:p>
        </p:txBody>
      </p:sp>
      <p:sp>
        <p:nvSpPr>
          <p:cNvPr id="8" name="Arrow: Down 7">
            <a:extLst>
              <a:ext uri="{FF2B5EF4-FFF2-40B4-BE49-F238E27FC236}">
                <a16:creationId xmlns:a16="http://schemas.microsoft.com/office/drawing/2014/main" id="{6DEAC9B9-00CA-49AF-A47D-A6725E1A93AC}"/>
              </a:ext>
            </a:extLst>
          </p:cNvPr>
          <p:cNvSpPr/>
          <p:nvPr/>
        </p:nvSpPr>
        <p:spPr>
          <a:xfrm>
            <a:off x="4132789" y="1561941"/>
            <a:ext cx="338667" cy="41336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213E5A7C-3D2C-4648-AFF1-5891C5A19DE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pic>
        <p:nvPicPr>
          <p:cNvPr id="14" name="Picture 13">
            <a:extLst>
              <a:ext uri="{FF2B5EF4-FFF2-40B4-BE49-F238E27FC236}">
                <a16:creationId xmlns:a16="http://schemas.microsoft.com/office/drawing/2014/main" id="{375FF4FA-F4D8-E84B-9086-9B810838DFAA}"/>
              </a:ext>
            </a:extLst>
          </p:cNvPr>
          <p:cNvPicPr>
            <a:picLocks noChangeAspect="1"/>
          </p:cNvPicPr>
          <p:nvPr/>
        </p:nvPicPr>
        <p:blipFill>
          <a:blip r:embed="rId9"/>
          <a:stretch>
            <a:fillRect/>
          </a:stretch>
        </p:blipFill>
        <p:spPr>
          <a:xfrm>
            <a:off x="763144" y="1561563"/>
            <a:ext cx="2105025" cy="3933825"/>
          </a:xfrm>
          <a:prstGeom prst="rect">
            <a:avLst/>
          </a:prstGeom>
        </p:spPr>
      </p:pic>
      <p:sp>
        <p:nvSpPr>
          <p:cNvPr id="4" name="Arrow: Right 3">
            <a:extLst>
              <a:ext uri="{FF2B5EF4-FFF2-40B4-BE49-F238E27FC236}">
                <a16:creationId xmlns:a16="http://schemas.microsoft.com/office/drawing/2014/main" id="{68460D9C-AC87-4154-908D-5658B960C0DD}"/>
              </a:ext>
            </a:extLst>
          </p:cNvPr>
          <p:cNvSpPr/>
          <p:nvPr/>
        </p:nvSpPr>
        <p:spPr>
          <a:xfrm>
            <a:off x="622270" y="2502918"/>
            <a:ext cx="392555" cy="2539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49378834"/>
      </p:ext>
    </p:extLst>
  </p:cSld>
  <p:clrMapOvr>
    <a:masterClrMapping/>
  </p:clrMapOvr>
  <mc:AlternateContent xmlns:mc="http://schemas.openxmlformats.org/markup-compatibility/2006" xmlns:p14="http://schemas.microsoft.com/office/powerpoint/2010/main">
    <mc:Choice Requires="p14">
      <p:transition spd="med" p14:dur="700" advTm="56842">
        <p:fade/>
      </p:transition>
    </mc:Choice>
    <mc:Fallback xmlns="">
      <p:transition spd="med" advTm="568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3" grpId="0" animBg="1"/>
      <p:bldP spid="8"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DCB332-3170-489E-B716-2AA7C99517B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D92589ED-1C9E-4FED-81CB-C66ABF0A73C3}"/>
              </a:ext>
            </a:extLst>
          </p:cNvPr>
          <p:cNvSpPr>
            <a:spLocks noGrp="1"/>
          </p:cNvSpPr>
          <p:nvPr>
            <p:ph type="title"/>
          </p:nvPr>
        </p:nvSpPr>
        <p:spPr>
          <a:xfrm>
            <a:off x="225258" y="-275305"/>
            <a:ext cx="9164711" cy="1162050"/>
          </a:xfrm>
        </p:spPr>
        <p:txBody>
          <a:bodyPr/>
          <a:lstStyle/>
          <a:p>
            <a:r>
              <a:rPr lang="en-US" dirty="0"/>
              <a:t>Email Members</a:t>
            </a:r>
          </a:p>
        </p:txBody>
      </p:sp>
      <p:sp>
        <p:nvSpPr>
          <p:cNvPr id="8" name="TextBox 7">
            <a:extLst>
              <a:ext uri="{FF2B5EF4-FFF2-40B4-BE49-F238E27FC236}">
                <a16:creationId xmlns:a16="http://schemas.microsoft.com/office/drawing/2014/main" id="{B7F51581-8A60-481D-8797-AD1EF4D95E82}"/>
              </a:ext>
            </a:extLst>
          </p:cNvPr>
          <p:cNvSpPr txBox="1"/>
          <p:nvPr/>
        </p:nvSpPr>
        <p:spPr>
          <a:xfrm>
            <a:off x="3107375" y="3024922"/>
            <a:ext cx="2469050" cy="584775"/>
          </a:xfrm>
          <a:prstGeom prst="rect">
            <a:avLst/>
          </a:prstGeom>
          <a:noFill/>
        </p:spPr>
        <p:txBody>
          <a:bodyPr wrap="square" rtlCol="0">
            <a:spAutoFit/>
          </a:bodyPr>
          <a:lstStyle/>
          <a:p>
            <a:r>
              <a:rPr lang="en-US" sz="3200" dirty="0">
                <a:solidFill>
                  <a:srgbClr val="FF0000"/>
                </a:solidFill>
              </a:rPr>
              <a:t>Member List</a:t>
            </a:r>
          </a:p>
        </p:txBody>
      </p:sp>
      <p:grpSp>
        <p:nvGrpSpPr>
          <p:cNvPr id="2" name="Group 1">
            <a:extLst>
              <a:ext uri="{FF2B5EF4-FFF2-40B4-BE49-F238E27FC236}">
                <a16:creationId xmlns:a16="http://schemas.microsoft.com/office/drawing/2014/main" id="{E52F07F9-9179-422A-8315-305BBE2FF8E6}"/>
              </a:ext>
            </a:extLst>
          </p:cNvPr>
          <p:cNvGrpSpPr/>
          <p:nvPr/>
        </p:nvGrpSpPr>
        <p:grpSpPr>
          <a:xfrm>
            <a:off x="924376" y="615294"/>
            <a:ext cx="7295245" cy="5465699"/>
            <a:chOff x="924376" y="615294"/>
            <a:chExt cx="7295245" cy="5465699"/>
          </a:xfrm>
        </p:grpSpPr>
        <p:pic>
          <p:nvPicPr>
            <p:cNvPr id="7" name="Picture 6">
              <a:extLst>
                <a:ext uri="{FF2B5EF4-FFF2-40B4-BE49-F238E27FC236}">
                  <a16:creationId xmlns:a16="http://schemas.microsoft.com/office/drawing/2014/main" id="{A678077C-B3FE-4CDC-B2AA-06C0B8E5A9FA}"/>
                </a:ext>
              </a:extLst>
            </p:cNvPr>
            <p:cNvPicPr>
              <a:picLocks noChangeAspect="1"/>
            </p:cNvPicPr>
            <p:nvPr/>
          </p:nvPicPr>
          <p:blipFill>
            <a:blip r:embed="rId6"/>
            <a:stretch>
              <a:fillRect/>
            </a:stretch>
          </p:blipFill>
          <p:spPr>
            <a:xfrm>
              <a:off x="924376" y="777007"/>
              <a:ext cx="7295245" cy="5303986"/>
            </a:xfrm>
            <a:prstGeom prst="rect">
              <a:avLst/>
            </a:prstGeom>
            <a:ln>
              <a:noFill/>
            </a:ln>
          </p:spPr>
        </p:pic>
        <p:pic>
          <p:nvPicPr>
            <p:cNvPr id="14" name="Picture 13">
              <a:extLst>
                <a:ext uri="{FF2B5EF4-FFF2-40B4-BE49-F238E27FC236}">
                  <a16:creationId xmlns:a16="http://schemas.microsoft.com/office/drawing/2014/main" id="{9E1107DA-61DC-42C2-9BFF-EE94229A283F}"/>
                </a:ext>
              </a:extLst>
            </p:cNvPr>
            <p:cNvPicPr>
              <a:picLocks noChangeAspect="1"/>
            </p:cNvPicPr>
            <p:nvPr/>
          </p:nvPicPr>
          <p:blipFill>
            <a:blip r:embed="rId7"/>
            <a:stretch>
              <a:fillRect/>
            </a:stretch>
          </p:blipFill>
          <p:spPr>
            <a:xfrm>
              <a:off x="1013001" y="1933146"/>
              <a:ext cx="6657799" cy="1174906"/>
            </a:xfrm>
            <a:prstGeom prst="rect">
              <a:avLst/>
            </a:prstGeom>
          </p:spPr>
        </p:pic>
        <p:pic>
          <p:nvPicPr>
            <p:cNvPr id="5" name="Picture 4">
              <a:extLst>
                <a:ext uri="{FF2B5EF4-FFF2-40B4-BE49-F238E27FC236}">
                  <a16:creationId xmlns:a16="http://schemas.microsoft.com/office/drawing/2014/main" id="{3560E1DA-2FD6-46B9-9ED0-98E557A0BBE5}"/>
                </a:ext>
              </a:extLst>
            </p:cNvPr>
            <p:cNvPicPr>
              <a:picLocks noChangeAspect="1"/>
            </p:cNvPicPr>
            <p:nvPr/>
          </p:nvPicPr>
          <p:blipFill>
            <a:blip r:embed="rId8"/>
            <a:stretch>
              <a:fillRect/>
            </a:stretch>
          </p:blipFill>
          <p:spPr>
            <a:xfrm>
              <a:off x="1013001" y="615294"/>
              <a:ext cx="6408216" cy="1265114"/>
            </a:xfrm>
            <a:prstGeom prst="rect">
              <a:avLst/>
            </a:prstGeom>
          </p:spPr>
        </p:pic>
      </p:grpSp>
      <p:pic>
        <p:nvPicPr>
          <p:cNvPr id="9" name="Audio 8">
            <a:hlinkClick r:id="" action="ppaction://media"/>
            <a:extLst>
              <a:ext uri="{FF2B5EF4-FFF2-40B4-BE49-F238E27FC236}">
                <a16:creationId xmlns:a16="http://schemas.microsoft.com/office/drawing/2014/main" id="{E8C70BAA-0DE6-4290-9E57-C3FE087B04B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pic>
        <p:nvPicPr>
          <p:cNvPr id="3" name="Picture 2">
            <a:extLst>
              <a:ext uri="{FF2B5EF4-FFF2-40B4-BE49-F238E27FC236}">
                <a16:creationId xmlns:a16="http://schemas.microsoft.com/office/drawing/2014/main" id="{9EDBCC95-44CD-4223-BA33-1AF37705EF90}"/>
              </a:ext>
            </a:extLst>
          </p:cNvPr>
          <p:cNvPicPr>
            <a:picLocks noChangeAspect="1"/>
          </p:cNvPicPr>
          <p:nvPr/>
        </p:nvPicPr>
        <p:blipFill>
          <a:blip r:embed="rId10"/>
          <a:stretch>
            <a:fillRect/>
          </a:stretch>
        </p:blipFill>
        <p:spPr>
          <a:xfrm>
            <a:off x="152400" y="3773379"/>
            <a:ext cx="9144000" cy="3024113"/>
          </a:xfrm>
          <a:prstGeom prst="rect">
            <a:avLst/>
          </a:prstGeom>
        </p:spPr>
      </p:pic>
      <p:pic>
        <p:nvPicPr>
          <p:cNvPr id="25" name="Picture 24">
            <a:extLst>
              <a:ext uri="{FF2B5EF4-FFF2-40B4-BE49-F238E27FC236}">
                <a16:creationId xmlns:a16="http://schemas.microsoft.com/office/drawing/2014/main" id="{367DF916-807E-477D-B1D6-2944DEC7DB1B}"/>
              </a:ext>
            </a:extLst>
          </p:cNvPr>
          <p:cNvPicPr>
            <a:picLocks noChangeAspect="1"/>
          </p:cNvPicPr>
          <p:nvPr/>
        </p:nvPicPr>
        <p:blipFill>
          <a:blip r:embed="rId11"/>
          <a:stretch>
            <a:fillRect/>
          </a:stretch>
        </p:blipFill>
        <p:spPr>
          <a:xfrm>
            <a:off x="1409544" y="3358119"/>
            <a:ext cx="1015961" cy="786326"/>
          </a:xfrm>
          <a:prstGeom prst="rect">
            <a:avLst/>
          </a:prstGeom>
        </p:spPr>
      </p:pic>
      <p:sp>
        <p:nvSpPr>
          <p:cNvPr id="23" name="Oval 22">
            <a:extLst>
              <a:ext uri="{FF2B5EF4-FFF2-40B4-BE49-F238E27FC236}">
                <a16:creationId xmlns:a16="http://schemas.microsoft.com/office/drawing/2014/main" id="{905386E4-F3C3-4185-9ED2-26A8C61361C8}"/>
              </a:ext>
            </a:extLst>
          </p:cNvPr>
          <p:cNvSpPr/>
          <p:nvPr/>
        </p:nvSpPr>
        <p:spPr>
          <a:xfrm>
            <a:off x="923599" y="2955205"/>
            <a:ext cx="2183776" cy="145190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B8C2BDAD-E521-4F8C-93BA-E5795DA2CF2B}"/>
              </a:ext>
            </a:extLst>
          </p:cNvPr>
          <p:cNvPicPr>
            <a:picLocks noChangeAspect="1"/>
          </p:cNvPicPr>
          <p:nvPr/>
        </p:nvPicPr>
        <p:blipFill>
          <a:blip r:embed="rId12"/>
          <a:stretch>
            <a:fillRect/>
          </a:stretch>
        </p:blipFill>
        <p:spPr>
          <a:xfrm>
            <a:off x="128658" y="3806085"/>
            <a:ext cx="160200" cy="2939036"/>
          </a:xfrm>
          <a:prstGeom prst="rect">
            <a:avLst/>
          </a:prstGeom>
        </p:spPr>
      </p:pic>
    </p:spTree>
    <p:custDataLst>
      <p:tags r:id="rId1"/>
    </p:custDataLst>
    <p:extLst>
      <p:ext uri="{BB962C8B-B14F-4D97-AF65-F5344CB8AC3E}">
        <p14:creationId xmlns:p14="http://schemas.microsoft.com/office/powerpoint/2010/main" val="766834638"/>
      </p:ext>
    </p:extLst>
  </p:cSld>
  <p:clrMapOvr>
    <a:masterClrMapping/>
  </p:clrMapOvr>
  <mc:AlternateContent xmlns:mc="http://schemas.openxmlformats.org/markup-compatibility/2006" xmlns:p14="http://schemas.microsoft.com/office/powerpoint/2010/main">
    <mc:Choice Requires="p14">
      <p:transition spd="med" p14:dur="700" advTm="66297">
        <p:fade/>
      </p:transition>
    </mc:Choice>
    <mc:Fallback xmlns="">
      <p:transition spd="med" advTm="662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10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up)">
                                      <p:cBhvr>
                                        <p:cTn id="16" dur="1000"/>
                                        <p:tgtEl>
                                          <p:spTgt spid="8">
                                            <p:txEl>
                                              <p:pRg st="0" end="0"/>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9"/>
                </p:tgtEl>
              </p:cMediaNode>
            </p:audio>
          </p:childTnLst>
        </p:cTn>
      </p:par>
    </p:tnLst>
    <p:bldLst>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79BB1-ABCC-430B-9D64-5D71CC93A89D}"/>
              </a:ext>
            </a:extLst>
          </p:cNvPr>
          <p:cNvSpPr>
            <a:spLocks noGrp="1"/>
          </p:cNvSpPr>
          <p:nvPr>
            <p:ph type="title"/>
          </p:nvPr>
        </p:nvSpPr>
        <p:spPr>
          <a:xfrm>
            <a:off x="0" y="-4462"/>
            <a:ext cx="9144000" cy="1003267"/>
          </a:xfrm>
          <a:solidFill>
            <a:schemeClr val="bg1"/>
          </a:solidFill>
        </p:spPr>
        <p:txBody>
          <a:bodyPr/>
          <a:lstStyle/>
          <a:p>
            <a:r>
              <a:rPr lang="en-US" dirty="0"/>
              <a:t>Global Member Search</a:t>
            </a:r>
          </a:p>
        </p:txBody>
      </p:sp>
      <p:grpSp>
        <p:nvGrpSpPr>
          <p:cNvPr id="9" name="Group 8">
            <a:extLst>
              <a:ext uri="{FF2B5EF4-FFF2-40B4-BE49-F238E27FC236}">
                <a16:creationId xmlns:a16="http://schemas.microsoft.com/office/drawing/2014/main" id="{EF5BA1F6-D571-4361-937A-57B158AB4188}"/>
              </a:ext>
            </a:extLst>
          </p:cNvPr>
          <p:cNvGrpSpPr/>
          <p:nvPr/>
        </p:nvGrpSpPr>
        <p:grpSpPr>
          <a:xfrm>
            <a:off x="0" y="872065"/>
            <a:ext cx="9144000" cy="5667163"/>
            <a:chOff x="0" y="835237"/>
            <a:chExt cx="9144000" cy="5667163"/>
          </a:xfrm>
        </p:grpSpPr>
        <p:pic>
          <p:nvPicPr>
            <p:cNvPr id="8" name="Picture 7">
              <a:extLst>
                <a:ext uri="{FF2B5EF4-FFF2-40B4-BE49-F238E27FC236}">
                  <a16:creationId xmlns:a16="http://schemas.microsoft.com/office/drawing/2014/main" id="{18C13F3A-B0CF-46B8-94A0-755FAD7FBAE2}"/>
                </a:ext>
              </a:extLst>
            </p:cNvPr>
            <p:cNvPicPr>
              <a:picLocks noChangeAspect="1"/>
            </p:cNvPicPr>
            <p:nvPr/>
          </p:nvPicPr>
          <p:blipFill>
            <a:blip r:embed="rId6"/>
            <a:stretch>
              <a:fillRect/>
            </a:stretch>
          </p:blipFill>
          <p:spPr>
            <a:xfrm>
              <a:off x="0" y="835237"/>
              <a:ext cx="9144000" cy="5667163"/>
            </a:xfrm>
            <a:prstGeom prst="rect">
              <a:avLst/>
            </a:prstGeom>
          </p:spPr>
        </p:pic>
        <p:sp>
          <p:nvSpPr>
            <p:cNvPr id="5" name="Rectangle: Rounded Corners 4">
              <a:extLst>
                <a:ext uri="{FF2B5EF4-FFF2-40B4-BE49-F238E27FC236}">
                  <a16:creationId xmlns:a16="http://schemas.microsoft.com/office/drawing/2014/main" id="{BC83A8CA-5273-4CA3-B2BC-11852F1282CC}"/>
                </a:ext>
              </a:extLst>
            </p:cNvPr>
            <p:cNvSpPr/>
            <p:nvPr/>
          </p:nvSpPr>
          <p:spPr>
            <a:xfrm>
              <a:off x="316005" y="3339468"/>
              <a:ext cx="1349509" cy="24684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90263A72-7CED-4424-8DD6-96D3456ACD6D}"/>
              </a:ext>
            </a:extLst>
          </p:cNvPr>
          <p:cNvPicPr>
            <a:picLocks noChangeAspect="1"/>
          </p:cNvPicPr>
          <p:nvPr/>
        </p:nvPicPr>
        <p:blipFill>
          <a:blip r:embed="rId7"/>
          <a:stretch>
            <a:fillRect/>
          </a:stretch>
        </p:blipFill>
        <p:spPr>
          <a:xfrm>
            <a:off x="2020547" y="1640114"/>
            <a:ext cx="3032691" cy="376472"/>
          </a:xfrm>
          <a:prstGeom prst="rect">
            <a:avLst/>
          </a:prstGeom>
        </p:spPr>
      </p:pic>
      <p:pic>
        <p:nvPicPr>
          <p:cNvPr id="7" name="Picture 6">
            <a:extLst>
              <a:ext uri="{FF2B5EF4-FFF2-40B4-BE49-F238E27FC236}">
                <a16:creationId xmlns:a16="http://schemas.microsoft.com/office/drawing/2014/main" id="{1344AFF9-2237-48BC-968C-24984A7D32C8}"/>
              </a:ext>
            </a:extLst>
          </p:cNvPr>
          <p:cNvPicPr>
            <a:picLocks noChangeAspect="1"/>
          </p:cNvPicPr>
          <p:nvPr/>
        </p:nvPicPr>
        <p:blipFill>
          <a:blip r:embed="rId8"/>
          <a:stretch>
            <a:fillRect/>
          </a:stretch>
        </p:blipFill>
        <p:spPr>
          <a:xfrm>
            <a:off x="1989875" y="951346"/>
            <a:ext cx="6852641" cy="4955307"/>
          </a:xfrm>
          <a:prstGeom prst="rect">
            <a:avLst/>
          </a:prstGeom>
        </p:spPr>
      </p:pic>
      <p:sp>
        <p:nvSpPr>
          <p:cNvPr id="18" name="Arrow: Left 17">
            <a:extLst>
              <a:ext uri="{FF2B5EF4-FFF2-40B4-BE49-F238E27FC236}">
                <a16:creationId xmlns:a16="http://schemas.microsoft.com/office/drawing/2014/main" id="{7555B568-5F2E-4675-9DE0-E52E22E24B2B}"/>
              </a:ext>
            </a:extLst>
          </p:cNvPr>
          <p:cNvSpPr/>
          <p:nvPr/>
        </p:nvSpPr>
        <p:spPr>
          <a:xfrm>
            <a:off x="4212766" y="2572004"/>
            <a:ext cx="359234" cy="22372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694AFC46-6E41-42B3-BF47-F39BDDBF5CAA}"/>
              </a:ext>
            </a:extLst>
          </p:cNvPr>
          <p:cNvPicPr>
            <a:picLocks noChangeAspect="1"/>
          </p:cNvPicPr>
          <p:nvPr/>
        </p:nvPicPr>
        <p:blipFill>
          <a:blip r:embed="rId9"/>
          <a:stretch>
            <a:fillRect/>
          </a:stretch>
        </p:blipFill>
        <p:spPr>
          <a:xfrm>
            <a:off x="2081892" y="1539945"/>
            <a:ext cx="2910000" cy="308118"/>
          </a:xfrm>
          <a:prstGeom prst="rect">
            <a:avLst/>
          </a:prstGeom>
        </p:spPr>
      </p:pic>
      <p:pic>
        <p:nvPicPr>
          <p:cNvPr id="3" name="Audio 2">
            <a:hlinkClick r:id="" action="ppaction://media"/>
            <a:extLst>
              <a:ext uri="{FF2B5EF4-FFF2-40B4-BE49-F238E27FC236}">
                <a16:creationId xmlns:a16="http://schemas.microsoft.com/office/drawing/2014/main" id="{CD0DADD1-3047-4690-840C-AEB346C7186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grpSp>
        <p:nvGrpSpPr>
          <p:cNvPr id="11" name="Group 10">
            <a:extLst>
              <a:ext uri="{FF2B5EF4-FFF2-40B4-BE49-F238E27FC236}">
                <a16:creationId xmlns:a16="http://schemas.microsoft.com/office/drawing/2014/main" id="{85D96E94-5BC1-7530-E858-0D56E8F8A5AC}"/>
              </a:ext>
            </a:extLst>
          </p:cNvPr>
          <p:cNvGrpSpPr/>
          <p:nvPr/>
        </p:nvGrpSpPr>
        <p:grpSpPr>
          <a:xfrm>
            <a:off x="2139196" y="3327094"/>
            <a:ext cx="6534104" cy="1797686"/>
            <a:chOff x="2139196" y="3327094"/>
            <a:chExt cx="6534104" cy="1797686"/>
          </a:xfrm>
        </p:grpSpPr>
        <p:pic>
          <p:nvPicPr>
            <p:cNvPr id="10" name="Picture 9">
              <a:extLst>
                <a:ext uri="{FF2B5EF4-FFF2-40B4-BE49-F238E27FC236}">
                  <a16:creationId xmlns:a16="http://schemas.microsoft.com/office/drawing/2014/main" id="{1F459E95-6546-4C10-8B0A-847A53ACB1D1}"/>
                </a:ext>
              </a:extLst>
            </p:cNvPr>
            <p:cNvPicPr>
              <a:picLocks noChangeAspect="1"/>
            </p:cNvPicPr>
            <p:nvPr/>
          </p:nvPicPr>
          <p:blipFill>
            <a:blip r:embed="rId11"/>
            <a:stretch>
              <a:fillRect/>
            </a:stretch>
          </p:blipFill>
          <p:spPr>
            <a:xfrm>
              <a:off x="2139196" y="3327094"/>
              <a:ext cx="6534104" cy="1797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525CD2D8-6E21-4385-82BC-95E9AC6882E0}"/>
                </a:ext>
              </a:extLst>
            </p:cNvPr>
            <p:cNvPicPr>
              <a:picLocks noChangeAspect="1"/>
            </p:cNvPicPr>
            <p:nvPr/>
          </p:nvPicPr>
          <p:blipFill>
            <a:blip r:embed="rId12"/>
            <a:stretch>
              <a:fillRect/>
            </a:stretch>
          </p:blipFill>
          <p:spPr>
            <a:xfrm>
              <a:off x="2278027" y="4532145"/>
              <a:ext cx="6079971" cy="386550"/>
            </a:xfrm>
            <a:prstGeom prst="rect">
              <a:avLst/>
            </a:prstGeom>
          </p:spPr>
        </p:pic>
      </p:grpSp>
      <p:sp>
        <p:nvSpPr>
          <p:cNvPr id="15" name="TextBox 14">
            <a:extLst>
              <a:ext uri="{FF2B5EF4-FFF2-40B4-BE49-F238E27FC236}">
                <a16:creationId xmlns:a16="http://schemas.microsoft.com/office/drawing/2014/main" id="{82453D6E-9008-4578-A0C9-B78D95262DDF}"/>
              </a:ext>
            </a:extLst>
          </p:cNvPr>
          <p:cNvSpPr txBox="1"/>
          <p:nvPr/>
        </p:nvSpPr>
        <p:spPr>
          <a:xfrm>
            <a:off x="2916037" y="4121654"/>
            <a:ext cx="4883497" cy="184666"/>
          </a:xfrm>
          <a:prstGeom prst="rect">
            <a:avLst/>
          </a:prstGeom>
          <a:solidFill>
            <a:schemeClr val="bg1"/>
          </a:solidFill>
          <a:ln>
            <a:noFill/>
          </a:ln>
          <a:effectLst/>
        </p:spPr>
        <p:txBody>
          <a:bodyPr wrap="square" rtlCol="0">
            <a:spAutoFit/>
          </a:bodyPr>
          <a:lstStyle/>
          <a:p>
            <a:r>
              <a:rPr lang="en-US" sz="600" dirty="0"/>
              <a:t>111222333</a:t>
            </a:r>
            <a:endParaRPr lang="en-US" sz="700" dirty="0"/>
          </a:p>
        </p:txBody>
      </p:sp>
      <p:pic>
        <p:nvPicPr>
          <p:cNvPr id="4" name="Picture 3">
            <a:extLst>
              <a:ext uri="{FF2B5EF4-FFF2-40B4-BE49-F238E27FC236}">
                <a16:creationId xmlns:a16="http://schemas.microsoft.com/office/drawing/2014/main" id="{963B6CE9-CDBD-A565-86CC-65E484084596}"/>
              </a:ext>
            </a:extLst>
          </p:cNvPr>
          <p:cNvPicPr>
            <a:picLocks noChangeAspect="1"/>
          </p:cNvPicPr>
          <p:nvPr/>
        </p:nvPicPr>
        <p:blipFill>
          <a:blip r:embed="rId13"/>
          <a:stretch>
            <a:fillRect/>
          </a:stretch>
        </p:blipFill>
        <p:spPr>
          <a:xfrm>
            <a:off x="136867" y="1148805"/>
            <a:ext cx="1853008" cy="5827576"/>
          </a:xfrm>
          <a:prstGeom prst="rect">
            <a:avLst/>
          </a:prstGeom>
        </p:spPr>
      </p:pic>
    </p:spTree>
    <p:custDataLst>
      <p:tags r:id="rId1"/>
    </p:custDataLst>
    <p:extLst>
      <p:ext uri="{BB962C8B-B14F-4D97-AF65-F5344CB8AC3E}">
        <p14:creationId xmlns:p14="http://schemas.microsoft.com/office/powerpoint/2010/main" val="4190626191"/>
      </p:ext>
    </p:extLst>
  </p:cSld>
  <p:clrMapOvr>
    <a:masterClrMapping/>
  </p:clrMapOvr>
  <mc:AlternateContent xmlns:mc="http://schemas.openxmlformats.org/markup-compatibility/2006" xmlns:p14="http://schemas.microsoft.com/office/powerpoint/2010/main">
    <mc:Choice Requires="p14">
      <p:transition spd="med" p14:dur="700" advTm="29930">
        <p:fade/>
      </p:transition>
    </mc:Choice>
    <mc:Fallback xmlns="">
      <p:transition spd="med" advTm="299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79BB1-ABCC-430B-9D64-5D71CC93A89D}"/>
              </a:ext>
            </a:extLst>
          </p:cNvPr>
          <p:cNvSpPr>
            <a:spLocks noGrp="1"/>
          </p:cNvSpPr>
          <p:nvPr>
            <p:ph type="title"/>
          </p:nvPr>
        </p:nvSpPr>
        <p:spPr>
          <a:xfrm>
            <a:off x="0" y="-4462"/>
            <a:ext cx="9144000" cy="1003267"/>
          </a:xfrm>
          <a:solidFill>
            <a:schemeClr val="bg1"/>
          </a:solidFill>
        </p:spPr>
        <p:txBody>
          <a:bodyPr/>
          <a:lstStyle/>
          <a:p>
            <a:r>
              <a:rPr lang="en-US" dirty="0"/>
              <a:t>Global Member Search</a:t>
            </a:r>
          </a:p>
        </p:txBody>
      </p:sp>
      <p:grpSp>
        <p:nvGrpSpPr>
          <p:cNvPr id="9" name="Group 8">
            <a:extLst>
              <a:ext uri="{FF2B5EF4-FFF2-40B4-BE49-F238E27FC236}">
                <a16:creationId xmlns:a16="http://schemas.microsoft.com/office/drawing/2014/main" id="{EF5BA1F6-D571-4361-937A-57B158AB4188}"/>
              </a:ext>
            </a:extLst>
          </p:cNvPr>
          <p:cNvGrpSpPr/>
          <p:nvPr/>
        </p:nvGrpSpPr>
        <p:grpSpPr>
          <a:xfrm>
            <a:off x="0" y="998805"/>
            <a:ext cx="9144000" cy="5667163"/>
            <a:chOff x="0" y="835237"/>
            <a:chExt cx="9144000" cy="5667163"/>
          </a:xfrm>
        </p:grpSpPr>
        <p:pic>
          <p:nvPicPr>
            <p:cNvPr id="8" name="Picture 7">
              <a:extLst>
                <a:ext uri="{FF2B5EF4-FFF2-40B4-BE49-F238E27FC236}">
                  <a16:creationId xmlns:a16="http://schemas.microsoft.com/office/drawing/2014/main" id="{18C13F3A-B0CF-46B8-94A0-755FAD7FBAE2}"/>
                </a:ext>
              </a:extLst>
            </p:cNvPr>
            <p:cNvPicPr>
              <a:picLocks noChangeAspect="1"/>
            </p:cNvPicPr>
            <p:nvPr/>
          </p:nvPicPr>
          <p:blipFill>
            <a:blip r:embed="rId6"/>
            <a:stretch>
              <a:fillRect/>
            </a:stretch>
          </p:blipFill>
          <p:spPr>
            <a:xfrm>
              <a:off x="0" y="835237"/>
              <a:ext cx="9144000" cy="5667163"/>
            </a:xfrm>
            <a:prstGeom prst="rect">
              <a:avLst/>
            </a:prstGeom>
          </p:spPr>
        </p:pic>
        <p:sp>
          <p:nvSpPr>
            <p:cNvPr id="5" name="Rectangle: Rounded Corners 4">
              <a:extLst>
                <a:ext uri="{FF2B5EF4-FFF2-40B4-BE49-F238E27FC236}">
                  <a16:creationId xmlns:a16="http://schemas.microsoft.com/office/drawing/2014/main" id="{BC83A8CA-5273-4CA3-B2BC-11852F1282CC}"/>
                </a:ext>
              </a:extLst>
            </p:cNvPr>
            <p:cNvSpPr/>
            <p:nvPr/>
          </p:nvSpPr>
          <p:spPr>
            <a:xfrm>
              <a:off x="316005" y="3339468"/>
              <a:ext cx="1349509" cy="24684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90263A72-7CED-4424-8DD6-96D3456ACD6D}"/>
              </a:ext>
            </a:extLst>
          </p:cNvPr>
          <p:cNvPicPr>
            <a:picLocks noChangeAspect="1"/>
          </p:cNvPicPr>
          <p:nvPr/>
        </p:nvPicPr>
        <p:blipFill>
          <a:blip r:embed="rId7"/>
          <a:stretch>
            <a:fillRect/>
          </a:stretch>
        </p:blipFill>
        <p:spPr>
          <a:xfrm>
            <a:off x="2020547" y="1640114"/>
            <a:ext cx="3032691" cy="376472"/>
          </a:xfrm>
          <a:prstGeom prst="rect">
            <a:avLst/>
          </a:prstGeom>
        </p:spPr>
      </p:pic>
      <p:pic>
        <p:nvPicPr>
          <p:cNvPr id="7" name="Picture 6">
            <a:extLst>
              <a:ext uri="{FF2B5EF4-FFF2-40B4-BE49-F238E27FC236}">
                <a16:creationId xmlns:a16="http://schemas.microsoft.com/office/drawing/2014/main" id="{1344AFF9-2237-48BC-968C-24984A7D32C8}"/>
              </a:ext>
            </a:extLst>
          </p:cNvPr>
          <p:cNvPicPr>
            <a:picLocks noChangeAspect="1"/>
          </p:cNvPicPr>
          <p:nvPr/>
        </p:nvPicPr>
        <p:blipFill>
          <a:blip r:embed="rId8"/>
          <a:stretch>
            <a:fillRect/>
          </a:stretch>
        </p:blipFill>
        <p:spPr>
          <a:xfrm>
            <a:off x="2020547" y="1148805"/>
            <a:ext cx="6852641" cy="4955307"/>
          </a:xfrm>
          <a:prstGeom prst="rect">
            <a:avLst/>
          </a:prstGeom>
        </p:spPr>
      </p:pic>
      <p:sp>
        <p:nvSpPr>
          <p:cNvPr id="19" name="Arrow: Left 18">
            <a:extLst>
              <a:ext uri="{FF2B5EF4-FFF2-40B4-BE49-F238E27FC236}">
                <a16:creationId xmlns:a16="http://schemas.microsoft.com/office/drawing/2014/main" id="{507C8BFD-343F-4AD2-9854-ACB1D414355B}"/>
              </a:ext>
            </a:extLst>
          </p:cNvPr>
          <p:cNvSpPr/>
          <p:nvPr/>
        </p:nvSpPr>
        <p:spPr>
          <a:xfrm>
            <a:off x="5021870" y="3019853"/>
            <a:ext cx="473530" cy="27600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B55A7E6B-3746-4B68-9959-F13BE5AF18AA}"/>
              </a:ext>
            </a:extLst>
          </p:cNvPr>
          <p:cNvPicPr>
            <a:picLocks noChangeAspect="1"/>
          </p:cNvPicPr>
          <p:nvPr/>
        </p:nvPicPr>
        <p:blipFill>
          <a:blip r:embed="rId9"/>
          <a:stretch>
            <a:fillRect/>
          </a:stretch>
        </p:blipFill>
        <p:spPr>
          <a:xfrm>
            <a:off x="2081892" y="1728284"/>
            <a:ext cx="2910000" cy="308118"/>
          </a:xfrm>
          <a:prstGeom prst="rect">
            <a:avLst/>
          </a:prstGeom>
        </p:spPr>
      </p:pic>
      <p:pic>
        <p:nvPicPr>
          <p:cNvPr id="3" name="Audio 2">
            <a:hlinkClick r:id="" action="ppaction://media"/>
            <a:extLst>
              <a:ext uri="{FF2B5EF4-FFF2-40B4-BE49-F238E27FC236}">
                <a16:creationId xmlns:a16="http://schemas.microsoft.com/office/drawing/2014/main" id="{50015A31-4523-438F-9D25-05DCE2EA1A3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pic>
        <p:nvPicPr>
          <p:cNvPr id="14" name="Picture 13">
            <a:extLst>
              <a:ext uri="{FF2B5EF4-FFF2-40B4-BE49-F238E27FC236}">
                <a16:creationId xmlns:a16="http://schemas.microsoft.com/office/drawing/2014/main" id="{57AA635F-1DB0-4BEB-A58C-DCD64EEB45BC}"/>
              </a:ext>
            </a:extLst>
          </p:cNvPr>
          <p:cNvPicPr>
            <a:picLocks noChangeAspect="1"/>
          </p:cNvPicPr>
          <p:nvPr/>
        </p:nvPicPr>
        <p:blipFill>
          <a:blip r:embed="rId11"/>
          <a:stretch>
            <a:fillRect/>
          </a:stretch>
        </p:blipFill>
        <p:spPr>
          <a:xfrm>
            <a:off x="2432651" y="3783271"/>
            <a:ext cx="6125497" cy="1140759"/>
          </a:xfrm>
          <a:prstGeom prst="rect">
            <a:avLst/>
          </a:prstGeom>
        </p:spPr>
      </p:pic>
      <p:pic>
        <p:nvPicPr>
          <p:cNvPr id="12" name="Picture 11">
            <a:extLst>
              <a:ext uri="{FF2B5EF4-FFF2-40B4-BE49-F238E27FC236}">
                <a16:creationId xmlns:a16="http://schemas.microsoft.com/office/drawing/2014/main" id="{6E942638-E29C-4FBF-9BE7-EFF54F70FBFC}"/>
              </a:ext>
            </a:extLst>
          </p:cNvPr>
          <p:cNvPicPr>
            <a:picLocks noChangeAspect="1"/>
          </p:cNvPicPr>
          <p:nvPr/>
        </p:nvPicPr>
        <p:blipFill>
          <a:blip r:embed="rId12"/>
          <a:stretch>
            <a:fillRect/>
          </a:stretch>
        </p:blipFill>
        <p:spPr>
          <a:xfrm>
            <a:off x="2432650" y="4617506"/>
            <a:ext cx="6071587" cy="611582"/>
          </a:xfrm>
          <a:prstGeom prst="rect">
            <a:avLst/>
          </a:prstGeom>
        </p:spPr>
      </p:pic>
      <p:pic>
        <p:nvPicPr>
          <p:cNvPr id="4" name="Picture 3">
            <a:extLst>
              <a:ext uri="{FF2B5EF4-FFF2-40B4-BE49-F238E27FC236}">
                <a16:creationId xmlns:a16="http://schemas.microsoft.com/office/drawing/2014/main" id="{A7E4EC32-FDEA-938F-291C-4B17D38AD9A8}"/>
              </a:ext>
            </a:extLst>
          </p:cNvPr>
          <p:cNvPicPr>
            <a:picLocks noChangeAspect="1"/>
          </p:cNvPicPr>
          <p:nvPr/>
        </p:nvPicPr>
        <p:blipFill>
          <a:blip r:embed="rId13"/>
          <a:stretch>
            <a:fillRect/>
          </a:stretch>
        </p:blipFill>
        <p:spPr>
          <a:xfrm>
            <a:off x="198977" y="1273290"/>
            <a:ext cx="1853008" cy="5827576"/>
          </a:xfrm>
          <a:prstGeom prst="rect">
            <a:avLst/>
          </a:prstGeom>
        </p:spPr>
      </p:pic>
    </p:spTree>
    <p:custDataLst>
      <p:tags r:id="rId1"/>
    </p:custDataLst>
    <p:extLst>
      <p:ext uri="{BB962C8B-B14F-4D97-AF65-F5344CB8AC3E}">
        <p14:creationId xmlns:p14="http://schemas.microsoft.com/office/powerpoint/2010/main" val="2628618461"/>
      </p:ext>
    </p:extLst>
  </p:cSld>
  <p:clrMapOvr>
    <a:masterClrMapping/>
  </p:clrMapOvr>
  <mc:AlternateContent xmlns:mc="http://schemas.openxmlformats.org/markup-compatibility/2006" xmlns:p14="http://schemas.microsoft.com/office/powerpoint/2010/main">
    <mc:Choice Requires="p14">
      <p:transition spd="med" p14:dur="700" advTm="18472">
        <p:fade/>
      </p:transition>
    </mc:Choice>
    <mc:Fallback xmlns="">
      <p:transition spd="med" advTm="184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wipe(up)">
                                      <p:cBhvr>
                                        <p:cTn id="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F8D2-89F3-4DC3-ABD6-25CF04BC6C91}"/>
              </a:ext>
            </a:extLst>
          </p:cNvPr>
          <p:cNvSpPr>
            <a:spLocks noGrp="1"/>
          </p:cNvSpPr>
          <p:nvPr>
            <p:ph type="title"/>
          </p:nvPr>
        </p:nvSpPr>
        <p:spPr>
          <a:xfrm>
            <a:off x="457200" y="898120"/>
            <a:ext cx="8229600" cy="745306"/>
          </a:xfrm>
        </p:spPr>
        <p:txBody>
          <a:bodyPr/>
          <a:lstStyle/>
          <a:p>
            <a:r>
              <a:rPr lang="en-US" dirty="0"/>
              <a:t>Reports</a:t>
            </a:r>
          </a:p>
        </p:txBody>
      </p:sp>
      <p:sp>
        <p:nvSpPr>
          <p:cNvPr id="3" name="Content Placeholder 2">
            <a:extLst>
              <a:ext uri="{FF2B5EF4-FFF2-40B4-BE49-F238E27FC236}">
                <a16:creationId xmlns:a16="http://schemas.microsoft.com/office/drawing/2014/main" id="{F427C9A4-7A62-409A-9D5C-ACC90F1971F9}"/>
              </a:ext>
            </a:extLst>
          </p:cNvPr>
          <p:cNvSpPr>
            <a:spLocks noGrp="1"/>
          </p:cNvSpPr>
          <p:nvPr>
            <p:ph idx="1"/>
          </p:nvPr>
        </p:nvSpPr>
        <p:spPr>
          <a:xfrm>
            <a:off x="378542" y="1643426"/>
            <a:ext cx="8229600" cy="3929373"/>
          </a:xfrm>
        </p:spPr>
        <p:txBody>
          <a:bodyPr/>
          <a:lstStyle/>
          <a:p>
            <a:r>
              <a:rPr lang="en-US" dirty="0"/>
              <a:t>Consolidated Reports – CPR and CSR</a:t>
            </a:r>
          </a:p>
          <a:p>
            <a:r>
              <a:rPr lang="en-US" dirty="0"/>
              <a:t>Labels</a:t>
            </a:r>
          </a:p>
          <a:p>
            <a:r>
              <a:rPr lang="en-US" dirty="0"/>
              <a:t>Find Members In My Area – Distance by Zip Code</a:t>
            </a:r>
          </a:p>
          <a:p>
            <a:r>
              <a:rPr lang="en-US" dirty="0"/>
              <a:t>Find Members In My Area – Zip Listing</a:t>
            </a:r>
          </a:p>
          <a:p>
            <a:r>
              <a:rPr lang="en-US" dirty="0"/>
              <a:t>Member Online Renewal</a:t>
            </a:r>
          </a:p>
          <a:p>
            <a:r>
              <a:rPr lang="en-US" dirty="0"/>
              <a:t>Post /Squadron Current Roster</a:t>
            </a:r>
          </a:p>
          <a:p>
            <a:r>
              <a:rPr lang="en-US" dirty="0"/>
              <a:t>Roster Updates</a:t>
            </a:r>
          </a:p>
          <a:p>
            <a:pPr marL="0" indent="0">
              <a:buNone/>
            </a:pPr>
            <a:r>
              <a:rPr lang="en-US" dirty="0">
                <a:solidFill>
                  <a:srgbClr val="FF0000"/>
                </a:solidFill>
              </a:rPr>
              <a:t>New Reports!</a:t>
            </a:r>
          </a:p>
          <a:p>
            <a:r>
              <a:rPr lang="en-US" dirty="0"/>
              <a:t>Members Dues History</a:t>
            </a:r>
          </a:p>
          <a:p>
            <a:r>
              <a:rPr lang="en-US" dirty="0"/>
              <a:t>Project Stay Active</a:t>
            </a:r>
          </a:p>
          <a:p>
            <a:endParaRPr lang="en-US" dirty="0"/>
          </a:p>
        </p:txBody>
      </p:sp>
      <p:pic>
        <p:nvPicPr>
          <p:cNvPr id="5" name="Audio 4">
            <a:hlinkClick r:id="" action="ppaction://media"/>
            <a:extLst>
              <a:ext uri="{FF2B5EF4-FFF2-40B4-BE49-F238E27FC236}">
                <a16:creationId xmlns:a16="http://schemas.microsoft.com/office/drawing/2014/main" id="{0DCA4A46-A8D6-411B-82E7-5F795F4743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11679848"/>
      </p:ext>
    </p:extLst>
  </p:cSld>
  <p:clrMapOvr>
    <a:masterClrMapping/>
  </p:clrMapOvr>
  <mc:AlternateContent xmlns:mc="http://schemas.openxmlformats.org/markup-compatibility/2006" xmlns:p14="http://schemas.microsoft.com/office/powerpoint/2010/main">
    <mc:Choice Requires="p14">
      <p:transition spd="med" p14:dur="700" advTm="13955">
        <p:fade/>
      </p:transition>
    </mc:Choice>
    <mc:Fallback xmlns="">
      <p:transition spd="med" advTm="139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9B52A45F-43D1-4DC0-96D6-59A73589FEA5}"/>
              </a:ext>
            </a:extLst>
          </p:cNvPr>
          <p:cNvGrpSpPr/>
          <p:nvPr/>
        </p:nvGrpSpPr>
        <p:grpSpPr>
          <a:xfrm>
            <a:off x="689347" y="194649"/>
            <a:ext cx="7791850" cy="6468702"/>
            <a:chOff x="749078" y="194649"/>
            <a:chExt cx="7791850" cy="6468702"/>
          </a:xfrm>
        </p:grpSpPr>
        <p:pic>
          <p:nvPicPr>
            <p:cNvPr id="7" name="Picture 6" descr="Graphical user interface, text, application, email&#10;&#10;Description automatically generated">
              <a:extLst>
                <a:ext uri="{FF2B5EF4-FFF2-40B4-BE49-F238E27FC236}">
                  <a16:creationId xmlns:a16="http://schemas.microsoft.com/office/drawing/2014/main" id="{B34563F8-88F4-4593-9EB8-EE435AD1B798}"/>
                </a:ext>
              </a:extLst>
            </p:cNvPr>
            <p:cNvPicPr>
              <a:picLocks noChangeAspect="1"/>
            </p:cNvPicPr>
            <p:nvPr/>
          </p:nvPicPr>
          <p:blipFill>
            <a:blip r:embed="rId6"/>
            <a:stretch>
              <a:fillRect/>
            </a:stretch>
          </p:blipFill>
          <p:spPr>
            <a:xfrm>
              <a:off x="749078" y="194649"/>
              <a:ext cx="7791850" cy="5747045"/>
            </a:xfrm>
            <a:prstGeom prst="rect">
              <a:avLst/>
            </a:prstGeom>
          </p:spPr>
        </p:pic>
        <p:pic>
          <p:nvPicPr>
            <p:cNvPr id="4" name="Picture 3">
              <a:extLst>
                <a:ext uri="{FF2B5EF4-FFF2-40B4-BE49-F238E27FC236}">
                  <a16:creationId xmlns:a16="http://schemas.microsoft.com/office/drawing/2014/main" id="{975866B1-62EC-49B9-A8AB-DB21684574A4}"/>
                </a:ext>
              </a:extLst>
            </p:cNvPr>
            <p:cNvPicPr>
              <a:picLocks noChangeAspect="1"/>
            </p:cNvPicPr>
            <p:nvPr/>
          </p:nvPicPr>
          <p:blipFill>
            <a:blip r:embed="rId7"/>
            <a:stretch>
              <a:fillRect/>
            </a:stretch>
          </p:blipFill>
          <p:spPr>
            <a:xfrm>
              <a:off x="808810" y="1499713"/>
              <a:ext cx="7672387" cy="5163638"/>
            </a:xfrm>
            <a:prstGeom prst="rect">
              <a:avLst/>
            </a:prstGeom>
          </p:spPr>
        </p:pic>
        <p:pic>
          <p:nvPicPr>
            <p:cNvPr id="5" name="Picture 4">
              <a:extLst>
                <a:ext uri="{FF2B5EF4-FFF2-40B4-BE49-F238E27FC236}">
                  <a16:creationId xmlns:a16="http://schemas.microsoft.com/office/drawing/2014/main" id="{51CD75D6-14E7-4752-BC27-19EE8218542E}"/>
                </a:ext>
              </a:extLst>
            </p:cNvPr>
            <p:cNvPicPr>
              <a:picLocks noChangeAspect="1"/>
            </p:cNvPicPr>
            <p:nvPr/>
          </p:nvPicPr>
          <p:blipFill>
            <a:blip r:embed="rId8"/>
            <a:stretch>
              <a:fillRect/>
            </a:stretch>
          </p:blipFill>
          <p:spPr>
            <a:xfrm>
              <a:off x="2624167" y="1499712"/>
              <a:ext cx="5857030" cy="4778775"/>
            </a:xfrm>
            <a:prstGeom prst="rect">
              <a:avLst/>
            </a:prstGeom>
          </p:spPr>
        </p:pic>
      </p:grpSp>
      <p:grpSp>
        <p:nvGrpSpPr>
          <p:cNvPr id="12" name="Group 11">
            <a:extLst>
              <a:ext uri="{FF2B5EF4-FFF2-40B4-BE49-F238E27FC236}">
                <a16:creationId xmlns:a16="http://schemas.microsoft.com/office/drawing/2014/main" id="{DC71E1CD-CB4B-47A3-A177-30898DA88350}"/>
              </a:ext>
            </a:extLst>
          </p:cNvPr>
          <p:cNvGrpSpPr/>
          <p:nvPr/>
        </p:nvGrpSpPr>
        <p:grpSpPr>
          <a:xfrm>
            <a:off x="586266" y="171482"/>
            <a:ext cx="8236937" cy="1489647"/>
            <a:chOff x="987273" y="146111"/>
            <a:chExt cx="6951529" cy="1098445"/>
          </a:xfrm>
        </p:grpSpPr>
        <p:pic>
          <p:nvPicPr>
            <p:cNvPr id="13" name="Picture 12">
              <a:extLst>
                <a:ext uri="{FF2B5EF4-FFF2-40B4-BE49-F238E27FC236}">
                  <a16:creationId xmlns:a16="http://schemas.microsoft.com/office/drawing/2014/main" id="{8112D08A-753F-4AA2-B5E1-B46F5D750310}"/>
                </a:ext>
              </a:extLst>
            </p:cNvPr>
            <p:cNvPicPr>
              <a:picLocks noChangeAspect="1"/>
            </p:cNvPicPr>
            <p:nvPr/>
          </p:nvPicPr>
          <p:blipFill>
            <a:blip r:embed="rId9"/>
            <a:stretch>
              <a:fillRect/>
            </a:stretch>
          </p:blipFill>
          <p:spPr>
            <a:xfrm>
              <a:off x="987273" y="146111"/>
              <a:ext cx="6951529" cy="1098445"/>
            </a:xfrm>
            <a:prstGeom prst="rect">
              <a:avLst/>
            </a:prstGeom>
          </p:spPr>
        </p:pic>
        <p:sp>
          <p:nvSpPr>
            <p:cNvPr id="14" name="TextBox 13">
              <a:extLst>
                <a:ext uri="{FF2B5EF4-FFF2-40B4-BE49-F238E27FC236}">
                  <a16:creationId xmlns:a16="http://schemas.microsoft.com/office/drawing/2014/main" id="{030CA121-2EA6-44D9-BBAF-82E50E8FB62E}"/>
                </a:ext>
              </a:extLst>
            </p:cNvPr>
            <p:cNvSpPr txBox="1"/>
            <p:nvPr/>
          </p:nvSpPr>
          <p:spPr>
            <a:xfrm>
              <a:off x="6243266" y="338666"/>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2" name="Audio 1">
            <a:hlinkClick r:id="" action="ppaction://media"/>
            <a:extLst>
              <a:ext uri="{FF2B5EF4-FFF2-40B4-BE49-F238E27FC236}">
                <a16:creationId xmlns:a16="http://schemas.microsoft.com/office/drawing/2014/main" id="{C31F2907-DBC4-4ED7-8CDB-0F7CC488402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pic>
        <p:nvPicPr>
          <p:cNvPr id="15" name="Picture 14">
            <a:extLst>
              <a:ext uri="{FF2B5EF4-FFF2-40B4-BE49-F238E27FC236}">
                <a16:creationId xmlns:a16="http://schemas.microsoft.com/office/drawing/2014/main" id="{C3B94B61-9051-6AA3-AFE8-021FA99635AF}"/>
              </a:ext>
            </a:extLst>
          </p:cNvPr>
          <p:cNvPicPr>
            <a:picLocks noChangeAspect="1"/>
          </p:cNvPicPr>
          <p:nvPr/>
        </p:nvPicPr>
        <p:blipFill>
          <a:blip r:embed="rId11"/>
          <a:stretch>
            <a:fillRect/>
          </a:stretch>
        </p:blipFill>
        <p:spPr>
          <a:xfrm>
            <a:off x="866754" y="1755754"/>
            <a:ext cx="1667816" cy="4907597"/>
          </a:xfrm>
          <a:prstGeom prst="rect">
            <a:avLst/>
          </a:prstGeom>
        </p:spPr>
      </p:pic>
      <p:sp>
        <p:nvSpPr>
          <p:cNvPr id="10" name="Rectangle: Rounded Corners 9">
            <a:extLst>
              <a:ext uri="{FF2B5EF4-FFF2-40B4-BE49-F238E27FC236}">
                <a16:creationId xmlns:a16="http://schemas.microsoft.com/office/drawing/2014/main" id="{5071D50C-A551-4E62-BFB9-1690DB52E7E9}"/>
              </a:ext>
            </a:extLst>
          </p:cNvPr>
          <p:cNvSpPr/>
          <p:nvPr/>
        </p:nvSpPr>
        <p:spPr>
          <a:xfrm>
            <a:off x="953190" y="2226281"/>
            <a:ext cx="1347404" cy="49594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3162B2DC-D42E-13AE-DB4C-535DDEBD6086}"/>
              </a:ext>
            </a:extLst>
          </p:cNvPr>
          <p:cNvPicPr>
            <a:picLocks noChangeAspect="1"/>
          </p:cNvPicPr>
          <p:nvPr/>
        </p:nvPicPr>
        <p:blipFill>
          <a:blip r:embed="rId12"/>
          <a:stretch>
            <a:fillRect/>
          </a:stretch>
        </p:blipFill>
        <p:spPr>
          <a:xfrm>
            <a:off x="2594302" y="2557769"/>
            <a:ext cx="3315528" cy="2592743"/>
          </a:xfrm>
          <a:prstGeom prst="rect">
            <a:avLst/>
          </a:prstGeom>
        </p:spPr>
      </p:pic>
      <p:sp>
        <p:nvSpPr>
          <p:cNvPr id="11" name="Rectangle: Rounded Corners 10">
            <a:extLst>
              <a:ext uri="{FF2B5EF4-FFF2-40B4-BE49-F238E27FC236}">
                <a16:creationId xmlns:a16="http://schemas.microsoft.com/office/drawing/2014/main" id="{70C74F81-5373-42F1-88FE-769A4EFFC292}"/>
              </a:ext>
            </a:extLst>
          </p:cNvPr>
          <p:cNvSpPr/>
          <p:nvPr/>
        </p:nvSpPr>
        <p:spPr>
          <a:xfrm>
            <a:off x="2724123" y="4099077"/>
            <a:ext cx="900197" cy="49594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23300070"/>
      </p:ext>
    </p:extLst>
  </p:cSld>
  <p:clrMapOvr>
    <a:masterClrMapping/>
  </p:clrMapOvr>
  <mc:AlternateContent xmlns:mc="http://schemas.openxmlformats.org/markup-compatibility/2006" xmlns:p14="http://schemas.microsoft.com/office/powerpoint/2010/main">
    <mc:Choice Requires="p14">
      <p:transition spd="med" p14:dur="700" advTm="27492">
        <p:fade/>
      </p:transition>
    </mc:Choice>
    <mc:Fallback xmlns="">
      <p:transition spd="med" advTm="274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9002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id="{57115EE2-112D-4277-94B7-B24EFC8971FB}"/>
              </a:ext>
            </a:extLst>
          </p:cNvPr>
          <p:cNvSpPr>
            <a:spLocks noGrp="1"/>
          </p:cNvSpPr>
          <p:nvPr>
            <p:ph type="title"/>
          </p:nvPr>
        </p:nvSpPr>
        <p:spPr>
          <a:xfrm>
            <a:off x="1378744" y="299159"/>
            <a:ext cx="6172200" cy="558980"/>
          </a:xfrm>
        </p:spPr>
        <p:txBody>
          <a:bodyPr anchor="ctr">
            <a:normAutofit fontScale="90000"/>
          </a:bodyPr>
          <a:lstStyle/>
          <a:p>
            <a:r>
              <a:rPr lang="en-US" dirty="0"/>
              <a:t>Consolidated Report</a:t>
            </a:r>
          </a:p>
        </p:txBody>
      </p:sp>
      <p:pic>
        <p:nvPicPr>
          <p:cNvPr id="4" name="Picture 3">
            <a:extLst>
              <a:ext uri="{FF2B5EF4-FFF2-40B4-BE49-F238E27FC236}">
                <a16:creationId xmlns:a16="http://schemas.microsoft.com/office/drawing/2014/main" id="{DDD6ACAD-53CE-4B73-96A9-867644C2331D}"/>
              </a:ext>
            </a:extLst>
          </p:cNvPr>
          <p:cNvPicPr>
            <a:picLocks noChangeAspect="1"/>
          </p:cNvPicPr>
          <p:nvPr/>
        </p:nvPicPr>
        <p:blipFill>
          <a:blip r:embed="rId6"/>
          <a:stretch>
            <a:fillRect/>
          </a:stretch>
        </p:blipFill>
        <p:spPr>
          <a:xfrm>
            <a:off x="6368654" y="2196704"/>
            <a:ext cx="764381" cy="178594"/>
          </a:xfrm>
          <a:prstGeom prst="rect">
            <a:avLst/>
          </a:prstGeom>
        </p:spPr>
      </p:pic>
      <p:pic>
        <p:nvPicPr>
          <p:cNvPr id="16" name="Audio 15">
            <a:hlinkClick r:id="" action="ppaction://media"/>
            <a:extLst>
              <a:ext uri="{FF2B5EF4-FFF2-40B4-BE49-F238E27FC236}">
                <a16:creationId xmlns:a16="http://schemas.microsoft.com/office/drawing/2014/main" id="{2C836DC0-48BC-44F7-8A8B-D427E9661E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64178" y="5520928"/>
            <a:ext cx="365522" cy="365522"/>
          </a:xfrm>
          <a:prstGeom prst="rect">
            <a:avLst/>
          </a:prstGeom>
        </p:spPr>
      </p:pic>
      <p:grpSp>
        <p:nvGrpSpPr>
          <p:cNvPr id="17" name="Group 16">
            <a:extLst>
              <a:ext uri="{FF2B5EF4-FFF2-40B4-BE49-F238E27FC236}">
                <a16:creationId xmlns:a16="http://schemas.microsoft.com/office/drawing/2014/main" id="{FF33DD91-C635-6136-4EFB-43E7D49FC36E}"/>
              </a:ext>
            </a:extLst>
          </p:cNvPr>
          <p:cNvGrpSpPr/>
          <p:nvPr/>
        </p:nvGrpSpPr>
        <p:grpSpPr>
          <a:xfrm>
            <a:off x="606165" y="1166076"/>
            <a:ext cx="7717358" cy="3063094"/>
            <a:chOff x="606165" y="1166076"/>
            <a:chExt cx="7717358" cy="3063094"/>
          </a:xfrm>
        </p:grpSpPr>
        <p:grpSp>
          <p:nvGrpSpPr>
            <p:cNvPr id="2" name="Group 1">
              <a:extLst>
                <a:ext uri="{FF2B5EF4-FFF2-40B4-BE49-F238E27FC236}">
                  <a16:creationId xmlns:a16="http://schemas.microsoft.com/office/drawing/2014/main" id="{E806935A-3E9F-4A74-8FBC-861F7D01B5C5}"/>
                </a:ext>
              </a:extLst>
            </p:cNvPr>
            <p:cNvGrpSpPr/>
            <p:nvPr/>
          </p:nvGrpSpPr>
          <p:grpSpPr>
            <a:xfrm>
              <a:off x="1237138" y="1166076"/>
              <a:ext cx="6313806" cy="2786704"/>
              <a:chOff x="1298969" y="1943230"/>
              <a:chExt cx="6313806" cy="2786704"/>
            </a:xfrm>
          </p:grpSpPr>
          <p:grpSp>
            <p:nvGrpSpPr>
              <p:cNvPr id="9" name="Group 8">
                <a:extLst>
                  <a:ext uri="{FF2B5EF4-FFF2-40B4-BE49-F238E27FC236}">
                    <a16:creationId xmlns:a16="http://schemas.microsoft.com/office/drawing/2014/main" id="{B6FA4A0A-CE22-440A-9CBB-29BE42C6CEE8}"/>
                  </a:ext>
                </a:extLst>
              </p:cNvPr>
              <p:cNvGrpSpPr/>
              <p:nvPr/>
            </p:nvGrpSpPr>
            <p:grpSpPr>
              <a:xfrm>
                <a:off x="1355298" y="1943230"/>
                <a:ext cx="6257477" cy="1142633"/>
                <a:chOff x="987273" y="146111"/>
                <a:chExt cx="6951529" cy="1098445"/>
              </a:xfrm>
            </p:grpSpPr>
            <p:pic>
              <p:nvPicPr>
                <p:cNvPr id="10" name="Picture 9">
                  <a:extLst>
                    <a:ext uri="{FF2B5EF4-FFF2-40B4-BE49-F238E27FC236}">
                      <a16:creationId xmlns:a16="http://schemas.microsoft.com/office/drawing/2014/main" id="{0520C541-9B26-4102-A41D-03638ABA360F}"/>
                    </a:ext>
                  </a:extLst>
                </p:cNvPr>
                <p:cNvPicPr>
                  <a:picLocks noChangeAspect="1"/>
                </p:cNvPicPr>
                <p:nvPr/>
              </p:nvPicPr>
              <p:blipFill>
                <a:blip r:embed="rId8"/>
                <a:stretch>
                  <a:fillRect/>
                </a:stretch>
              </p:blipFill>
              <p:spPr>
                <a:xfrm>
                  <a:off x="987273" y="146111"/>
                  <a:ext cx="6951529" cy="1098445"/>
                </a:xfrm>
                <a:prstGeom prst="rect">
                  <a:avLst/>
                </a:prstGeom>
              </p:spPr>
            </p:pic>
            <p:sp>
              <p:nvSpPr>
                <p:cNvPr id="11" name="TextBox 10">
                  <a:extLst>
                    <a:ext uri="{FF2B5EF4-FFF2-40B4-BE49-F238E27FC236}">
                      <a16:creationId xmlns:a16="http://schemas.microsoft.com/office/drawing/2014/main" id="{C800317A-F211-42A1-8AA2-DF42C7B2290C}"/>
                    </a:ext>
                  </a:extLst>
                </p:cNvPr>
                <p:cNvSpPr txBox="1"/>
                <p:nvPr/>
              </p:nvSpPr>
              <p:spPr>
                <a:xfrm>
                  <a:off x="6243266" y="382618"/>
                  <a:ext cx="1210733" cy="199715"/>
                </a:xfrm>
                <a:prstGeom prst="rect">
                  <a:avLst/>
                </a:prstGeom>
                <a:solidFill>
                  <a:schemeClr val="bg1"/>
                </a:solidFill>
              </p:spPr>
              <p:txBody>
                <a:bodyPr wrap="square" rtlCol="0">
                  <a:spAutoFit/>
                </a:bodyPr>
                <a:lstStyle/>
                <a:p>
                  <a:r>
                    <a:rPr lang="en-US" sz="750" b="1" dirty="0">
                      <a:solidFill>
                        <a:schemeClr val="tx2">
                          <a:lumMod val="90000"/>
                          <a:lumOff val="10000"/>
                        </a:schemeClr>
                      </a:solidFill>
                    </a:rPr>
                    <a:t>David Sample</a:t>
                  </a:r>
                </a:p>
              </p:txBody>
            </p:sp>
          </p:grpSp>
          <p:pic>
            <p:nvPicPr>
              <p:cNvPr id="12" name="Picture 11">
                <a:extLst>
                  <a:ext uri="{FF2B5EF4-FFF2-40B4-BE49-F238E27FC236}">
                    <a16:creationId xmlns:a16="http://schemas.microsoft.com/office/drawing/2014/main" id="{5ABD89D0-8C5E-444A-832E-A188A5A49F0D}"/>
                  </a:ext>
                </a:extLst>
              </p:cNvPr>
              <p:cNvPicPr>
                <a:picLocks noChangeAspect="1"/>
              </p:cNvPicPr>
              <p:nvPr/>
            </p:nvPicPr>
            <p:blipFill>
              <a:blip r:embed="rId9"/>
              <a:stretch>
                <a:fillRect/>
              </a:stretch>
            </p:blipFill>
            <p:spPr>
              <a:xfrm>
                <a:off x="1298969" y="3085863"/>
                <a:ext cx="6251975" cy="1644071"/>
              </a:xfrm>
              <a:prstGeom prst="rect">
                <a:avLst/>
              </a:prstGeom>
            </p:spPr>
          </p:pic>
        </p:grpSp>
        <p:grpSp>
          <p:nvGrpSpPr>
            <p:cNvPr id="15" name="Group 14">
              <a:extLst>
                <a:ext uri="{FF2B5EF4-FFF2-40B4-BE49-F238E27FC236}">
                  <a16:creationId xmlns:a16="http://schemas.microsoft.com/office/drawing/2014/main" id="{7D56E016-1062-F9F6-4DC8-97E4F39216BA}"/>
                </a:ext>
              </a:extLst>
            </p:cNvPr>
            <p:cNvGrpSpPr/>
            <p:nvPr/>
          </p:nvGrpSpPr>
          <p:grpSpPr>
            <a:xfrm>
              <a:off x="606165" y="2586829"/>
              <a:ext cx="7717358" cy="1642341"/>
              <a:chOff x="606165" y="2575298"/>
              <a:chExt cx="7717358" cy="1642341"/>
            </a:xfrm>
          </p:grpSpPr>
          <p:pic>
            <p:nvPicPr>
              <p:cNvPr id="5" name="Picture 4">
                <a:extLst>
                  <a:ext uri="{FF2B5EF4-FFF2-40B4-BE49-F238E27FC236}">
                    <a16:creationId xmlns:a16="http://schemas.microsoft.com/office/drawing/2014/main" id="{21BC7057-65F0-9E82-73C6-346F7B4CD686}"/>
                  </a:ext>
                </a:extLst>
              </p:cNvPr>
              <p:cNvPicPr>
                <a:picLocks noChangeAspect="1"/>
              </p:cNvPicPr>
              <p:nvPr/>
            </p:nvPicPr>
            <p:blipFill>
              <a:blip r:embed="rId10"/>
              <a:stretch>
                <a:fillRect/>
              </a:stretch>
            </p:blipFill>
            <p:spPr>
              <a:xfrm>
                <a:off x="606165" y="2575298"/>
                <a:ext cx="7717358" cy="1642341"/>
              </a:xfrm>
              <a:prstGeom prst="rect">
                <a:avLst/>
              </a:prstGeom>
            </p:spPr>
          </p:pic>
          <p:sp>
            <p:nvSpPr>
              <p:cNvPr id="14" name="TextBox 13">
                <a:extLst>
                  <a:ext uri="{FF2B5EF4-FFF2-40B4-BE49-F238E27FC236}">
                    <a16:creationId xmlns:a16="http://schemas.microsoft.com/office/drawing/2014/main" id="{5AB70197-ED88-E7C4-E925-F0908B591C3A}"/>
                  </a:ext>
                </a:extLst>
              </p:cNvPr>
              <p:cNvSpPr txBox="1"/>
              <p:nvPr/>
            </p:nvSpPr>
            <p:spPr>
              <a:xfrm>
                <a:off x="820476" y="3677480"/>
                <a:ext cx="1624549" cy="200055"/>
              </a:xfrm>
              <a:prstGeom prst="rect">
                <a:avLst/>
              </a:prstGeom>
              <a:solidFill>
                <a:schemeClr val="bg2"/>
              </a:solidFill>
            </p:spPr>
            <p:txBody>
              <a:bodyPr wrap="square" rtlCol="0">
                <a:spAutoFit/>
              </a:bodyPr>
              <a:lstStyle/>
              <a:p>
                <a:r>
                  <a:rPr lang="en-US" sz="700" dirty="0"/>
                  <a:t>IN Post 0391</a:t>
                </a:r>
              </a:p>
            </p:txBody>
          </p:sp>
        </p:grpSp>
      </p:grpSp>
      <p:sp>
        <p:nvSpPr>
          <p:cNvPr id="7" name="Rectangle: Rounded Corners 6">
            <a:extLst>
              <a:ext uri="{FF2B5EF4-FFF2-40B4-BE49-F238E27FC236}">
                <a16:creationId xmlns:a16="http://schemas.microsoft.com/office/drawing/2014/main" id="{36EC6521-B387-49AC-A147-A7E529791473}"/>
              </a:ext>
            </a:extLst>
          </p:cNvPr>
          <p:cNvSpPr/>
          <p:nvPr/>
        </p:nvSpPr>
        <p:spPr>
          <a:xfrm>
            <a:off x="729212" y="3066314"/>
            <a:ext cx="1318249" cy="26329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a16="http://schemas.microsoft.com/office/drawing/2014/main" id="{97CA2199-ED61-4C18-BD1A-18D29A6E742E}"/>
              </a:ext>
            </a:extLst>
          </p:cNvPr>
          <p:cNvSpPr/>
          <p:nvPr/>
        </p:nvSpPr>
        <p:spPr>
          <a:xfrm>
            <a:off x="6808305" y="3677480"/>
            <a:ext cx="411981" cy="1659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custDataLst>
      <p:tags r:id="rId1"/>
    </p:custDataLst>
    <p:extLst>
      <p:ext uri="{BB962C8B-B14F-4D97-AF65-F5344CB8AC3E}">
        <p14:creationId xmlns:p14="http://schemas.microsoft.com/office/powerpoint/2010/main" val="1524930780"/>
      </p:ext>
    </p:extLst>
  </p:cSld>
  <p:clrMapOvr>
    <a:masterClrMapping/>
  </p:clrMapOvr>
  <mc:AlternateContent xmlns:mc="http://schemas.openxmlformats.org/markup-compatibility/2006" xmlns:p14="http://schemas.microsoft.com/office/powerpoint/2010/main">
    <mc:Choice Requires="p14">
      <p:transition spd="med" p14:dur="700" advTm="65363">
        <p:fade/>
      </p:transition>
    </mc:Choice>
    <mc:Fallback xmlns="">
      <p:transition spd="med" advTm="653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6"/>
                </p:tgtEl>
              </p:cMediaNode>
            </p:audio>
          </p:childTnLst>
        </p:cTn>
      </p:par>
    </p:tnLst>
    <p:bldLst>
      <p:bldP spid="7"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390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57115EE2-112D-4277-94B7-B24EFC8971FB}"/>
              </a:ext>
            </a:extLst>
          </p:cNvPr>
          <p:cNvSpPr>
            <a:spLocks noGrp="1"/>
          </p:cNvSpPr>
          <p:nvPr>
            <p:ph type="title"/>
          </p:nvPr>
        </p:nvSpPr>
        <p:spPr>
          <a:xfrm>
            <a:off x="314325" y="227223"/>
            <a:ext cx="8229600" cy="745306"/>
          </a:xfrm>
        </p:spPr>
        <p:txBody>
          <a:bodyPr anchor="ctr">
            <a:normAutofit/>
          </a:bodyPr>
          <a:lstStyle/>
          <a:p>
            <a:r>
              <a:rPr lang="en-US" dirty="0"/>
              <a:t>Consolidated Report</a:t>
            </a:r>
          </a:p>
        </p:txBody>
      </p:sp>
      <p:pic>
        <p:nvPicPr>
          <p:cNvPr id="14" name="Picture 13">
            <a:extLst>
              <a:ext uri="{FF2B5EF4-FFF2-40B4-BE49-F238E27FC236}">
                <a16:creationId xmlns:a16="http://schemas.microsoft.com/office/drawing/2014/main" id="{98243E66-5EE9-432B-B465-C4FB6C9AC562}"/>
              </a:ext>
            </a:extLst>
          </p:cNvPr>
          <p:cNvPicPr>
            <a:picLocks noChangeAspect="1"/>
          </p:cNvPicPr>
          <p:nvPr/>
        </p:nvPicPr>
        <p:blipFill>
          <a:blip r:embed="rId5"/>
          <a:stretch>
            <a:fillRect/>
          </a:stretch>
        </p:blipFill>
        <p:spPr>
          <a:xfrm>
            <a:off x="202995" y="1118107"/>
            <a:ext cx="8826702" cy="5111231"/>
          </a:xfrm>
          <a:prstGeom prst="rect">
            <a:avLst/>
          </a:prstGeom>
        </p:spPr>
      </p:pic>
      <p:sp>
        <p:nvSpPr>
          <p:cNvPr id="7" name="Rectangle: Rounded Corners 6">
            <a:extLst>
              <a:ext uri="{FF2B5EF4-FFF2-40B4-BE49-F238E27FC236}">
                <a16:creationId xmlns:a16="http://schemas.microsoft.com/office/drawing/2014/main" id="{36EC6521-B387-49AC-A147-A7E529791473}"/>
              </a:ext>
            </a:extLst>
          </p:cNvPr>
          <p:cNvSpPr/>
          <p:nvPr/>
        </p:nvSpPr>
        <p:spPr>
          <a:xfrm>
            <a:off x="146960" y="5282565"/>
            <a:ext cx="1845126" cy="37773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FF8F6E94-B79F-4AC9-88F1-50C413FC3D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4" name="Picture 3">
            <a:extLst>
              <a:ext uri="{FF2B5EF4-FFF2-40B4-BE49-F238E27FC236}">
                <a16:creationId xmlns:a16="http://schemas.microsoft.com/office/drawing/2014/main" id="{D86C1E64-8A05-7F57-2967-894889C017CE}"/>
              </a:ext>
            </a:extLst>
          </p:cNvPr>
          <p:cNvPicPr>
            <a:picLocks noChangeAspect="1"/>
          </p:cNvPicPr>
          <p:nvPr/>
        </p:nvPicPr>
        <p:blipFill>
          <a:blip r:embed="rId7"/>
          <a:stretch>
            <a:fillRect/>
          </a:stretch>
        </p:blipFill>
        <p:spPr>
          <a:xfrm>
            <a:off x="24384" y="1058040"/>
            <a:ext cx="9144000" cy="1141482"/>
          </a:xfrm>
          <a:prstGeom prst="rect">
            <a:avLst/>
          </a:prstGeom>
        </p:spPr>
      </p:pic>
    </p:spTree>
    <p:extLst>
      <p:ext uri="{BB962C8B-B14F-4D97-AF65-F5344CB8AC3E}">
        <p14:creationId xmlns:p14="http://schemas.microsoft.com/office/powerpoint/2010/main" val="2606875704"/>
      </p:ext>
    </p:extLst>
  </p:cSld>
  <p:clrMapOvr>
    <a:masterClrMapping/>
  </p:clrMapOvr>
  <mc:AlternateContent xmlns:mc="http://schemas.openxmlformats.org/markup-compatibility/2006" xmlns:p14="http://schemas.microsoft.com/office/powerpoint/2010/main">
    <mc:Choice Requires="p14">
      <p:transition spd="med" p14:dur="700" advTm="4295">
        <p:fade/>
      </p:transition>
    </mc:Choice>
    <mc:Fallback xmlns="">
      <p:transition spd="med" advTm="42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5D0957-9E1D-4B6F-A2F9-93B96FDE2DA2}"/>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5A7EF90E-5DA7-4613-9ED4-816993C224BC}"/>
              </a:ext>
            </a:extLst>
          </p:cNvPr>
          <p:cNvGraphicFramePr>
            <a:graphicFrameLocks noGrp="1"/>
          </p:cNvGraphicFramePr>
          <p:nvPr>
            <p:extLst>
              <p:ext uri="{D42A27DB-BD31-4B8C-83A1-F6EECF244321}">
                <p14:modId xmlns:p14="http://schemas.microsoft.com/office/powerpoint/2010/main" val="3456723386"/>
              </p:ext>
            </p:extLst>
          </p:nvPr>
        </p:nvGraphicFramePr>
        <p:xfrm>
          <a:off x="1155694" y="500393"/>
          <a:ext cx="6592769" cy="3518899"/>
        </p:xfrm>
        <a:graphic>
          <a:graphicData uri="http://schemas.openxmlformats.org/drawingml/2006/table">
            <a:tbl>
              <a:tblPr firstRow="1" firstCol="1" bandRow="1">
                <a:tableStyleId>{B301B821-A1FF-4177-AEE7-76D212191A09}</a:tableStyleId>
              </a:tblPr>
              <a:tblGrid>
                <a:gridCol w="2587815">
                  <a:extLst>
                    <a:ext uri="{9D8B030D-6E8A-4147-A177-3AD203B41FA5}">
                      <a16:colId xmlns:a16="http://schemas.microsoft.com/office/drawing/2014/main" val="3314875812"/>
                    </a:ext>
                  </a:extLst>
                </a:gridCol>
                <a:gridCol w="4004954">
                  <a:extLst>
                    <a:ext uri="{9D8B030D-6E8A-4147-A177-3AD203B41FA5}">
                      <a16:colId xmlns:a16="http://schemas.microsoft.com/office/drawing/2014/main" val="678055786"/>
                    </a:ext>
                  </a:extLst>
                </a:gridCol>
              </a:tblGrid>
              <a:tr h="417811">
                <a:tc>
                  <a:txBody>
                    <a:bodyPr/>
                    <a:lstStyle/>
                    <a:p>
                      <a:pPr algn="ctr"/>
                      <a:r>
                        <a:rPr lang="en-US" sz="1500" dirty="0">
                          <a:solidFill>
                            <a:schemeClr val="bg1"/>
                          </a:solidFill>
                        </a:rPr>
                        <a:t>GROUP</a:t>
                      </a:r>
                      <a:endParaRPr lang="en-US" sz="1500" dirty="0">
                        <a:solidFill>
                          <a:schemeClr val="bg1"/>
                        </a:solidFill>
                        <a:latin typeface="Arial" panose="020B0604020202020204" pitchFamily="34" charset="0"/>
                        <a:cs typeface="Arial" panose="020B0604020202020204" pitchFamily="34" charset="0"/>
                      </a:endParaRPr>
                    </a:p>
                  </a:txBody>
                  <a:tcPr anchor="b"/>
                </a:tc>
                <a:tc>
                  <a:txBody>
                    <a:bodyPr/>
                    <a:lstStyle/>
                    <a:p>
                      <a:r>
                        <a:rPr lang="en-US" sz="1500" dirty="0">
                          <a:solidFill>
                            <a:schemeClr val="bg1"/>
                          </a:solidFill>
                        </a:rPr>
                        <a:t>ADMINISTRATIVE OFFICER</a:t>
                      </a:r>
                      <a:endParaRPr lang="en-US" sz="1500" dirty="0">
                        <a:solidFill>
                          <a:schemeClr val="bg1"/>
                        </a:solidFill>
                        <a:latin typeface="Arial" panose="020B0604020202020204" pitchFamily="34" charset="0"/>
                        <a:cs typeface="Arial" panose="020B0604020202020204" pitchFamily="34" charset="0"/>
                      </a:endParaRPr>
                    </a:p>
                  </a:txBody>
                  <a:tcPr anchor="b"/>
                </a:tc>
                <a:extLst>
                  <a:ext uri="{0D108BD9-81ED-4DB2-BD59-A6C34878D82A}">
                    <a16:rowId xmlns:a16="http://schemas.microsoft.com/office/drawing/2014/main" val="655280080"/>
                  </a:ext>
                </a:extLst>
              </a:tr>
              <a:tr h="756039">
                <a:tc>
                  <a:txBody>
                    <a:bodyPr/>
                    <a:lstStyle/>
                    <a:p>
                      <a:pPr algn="l"/>
                      <a:r>
                        <a:rPr lang="en-US" sz="1600" dirty="0">
                          <a:solidFill>
                            <a:schemeClr val="tx1"/>
                          </a:solidFill>
                        </a:rPr>
                        <a:t>Post </a:t>
                      </a:r>
                    </a:p>
                    <a:p>
                      <a:pPr algn="l"/>
                      <a:r>
                        <a:rPr lang="en-US" sz="1600" dirty="0">
                          <a:solidFill>
                            <a:schemeClr val="tx1"/>
                          </a:solidFill>
                        </a:rPr>
                        <a:t>Post Leadership</a:t>
                      </a: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r>
                        <a:rPr lang="en-US" sz="1600" dirty="0"/>
                        <a:t>Post Adjutant</a:t>
                      </a:r>
                    </a:p>
                    <a:p>
                      <a:r>
                        <a:rPr lang="en-US" sz="1600" dirty="0"/>
                        <a:t>Post Commander</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34311557"/>
                  </a:ext>
                </a:extLst>
              </a:tr>
              <a:tr h="756039">
                <a:tc>
                  <a:txBody>
                    <a:bodyPr/>
                    <a:lstStyle/>
                    <a:p>
                      <a:pPr algn="l"/>
                      <a:r>
                        <a:rPr lang="en-US" sz="1600" dirty="0">
                          <a:solidFill>
                            <a:schemeClr val="tx1"/>
                          </a:solidFill>
                        </a:rPr>
                        <a:t>Squadron</a:t>
                      </a:r>
                    </a:p>
                    <a:p>
                      <a:pPr algn="l"/>
                      <a:r>
                        <a:rPr lang="en-US" sz="1600" dirty="0">
                          <a:solidFill>
                            <a:schemeClr val="tx1"/>
                          </a:solidFill>
                        </a:rPr>
                        <a:t>Squadron Leadership</a:t>
                      </a: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r>
                        <a:rPr lang="en-US" sz="1600" dirty="0"/>
                        <a:t>Squadron Adjutant</a:t>
                      </a:r>
                    </a:p>
                    <a:p>
                      <a:r>
                        <a:rPr lang="en-US" sz="1600" dirty="0"/>
                        <a:t>Squadron Commander</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10032013"/>
                  </a:ext>
                </a:extLst>
              </a:tr>
              <a:tr h="756039">
                <a:tc>
                  <a:txBody>
                    <a:bodyPr/>
                    <a:lstStyle/>
                    <a:p>
                      <a:pPr algn="l"/>
                      <a:r>
                        <a:rPr lang="en-US" sz="1600" dirty="0">
                          <a:solidFill>
                            <a:schemeClr val="tx1"/>
                          </a:solidFill>
                        </a:rPr>
                        <a:t>Detachment</a:t>
                      </a:r>
                    </a:p>
                    <a:p>
                      <a:pPr algn="l"/>
                      <a:r>
                        <a:rPr lang="en-US" sz="1600" dirty="0">
                          <a:solidFill>
                            <a:schemeClr val="tx1"/>
                          </a:solidFill>
                        </a:rPr>
                        <a:t>Detachment Leadership</a:t>
                      </a: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r>
                        <a:rPr lang="en-US" sz="1600" dirty="0"/>
                        <a:t>Detachment Adjutant</a:t>
                      </a:r>
                    </a:p>
                    <a:p>
                      <a:r>
                        <a:rPr lang="en-US" sz="1600" dirty="0"/>
                        <a:t>Detachment Commander</a:t>
                      </a:r>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02243494"/>
                  </a:ext>
                </a:extLst>
              </a:tr>
              <a:tr h="832971">
                <a:tc>
                  <a:txBody>
                    <a:bodyPr/>
                    <a:lstStyle/>
                    <a:p>
                      <a:pPr algn="ctr"/>
                      <a:endParaRPr lang="en-US" sz="1600" dirty="0">
                        <a:solidFill>
                          <a:schemeClr val="tx1"/>
                        </a:solidFill>
                        <a:latin typeface="Arial" panose="020B0604020202020204" pitchFamily="34" charset="0"/>
                        <a:cs typeface="Arial" panose="020B0604020202020204" pitchFamily="34" charset="0"/>
                      </a:endParaRP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0504890"/>
                  </a:ext>
                </a:extLst>
              </a:tr>
            </a:tbl>
          </a:graphicData>
        </a:graphic>
      </p:graphicFrame>
      <p:sp>
        <p:nvSpPr>
          <p:cNvPr id="2" name="Arrow: Right 1">
            <a:extLst>
              <a:ext uri="{FF2B5EF4-FFF2-40B4-BE49-F238E27FC236}">
                <a16:creationId xmlns:a16="http://schemas.microsoft.com/office/drawing/2014/main" id="{A6FE3550-68C0-44BF-9DF2-36DE5E736CD1}"/>
              </a:ext>
            </a:extLst>
          </p:cNvPr>
          <p:cNvSpPr/>
          <p:nvPr/>
        </p:nvSpPr>
        <p:spPr>
          <a:xfrm>
            <a:off x="715296" y="1268361"/>
            <a:ext cx="339213" cy="2507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8820EFEF-99C4-4DDC-94A1-7AA3A90AE893}"/>
              </a:ext>
            </a:extLst>
          </p:cNvPr>
          <p:cNvSpPr/>
          <p:nvPr/>
        </p:nvSpPr>
        <p:spPr>
          <a:xfrm>
            <a:off x="678424" y="1995947"/>
            <a:ext cx="339213" cy="2507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5CA20867-A088-49CD-A69B-749D4A94C6BD}"/>
              </a:ext>
            </a:extLst>
          </p:cNvPr>
          <p:cNvSpPr/>
          <p:nvPr/>
        </p:nvSpPr>
        <p:spPr>
          <a:xfrm>
            <a:off x="747452" y="2723533"/>
            <a:ext cx="339213" cy="2507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C1A9E242-45CD-E0F6-F12C-7FED6FE4451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020445087"/>
      </p:ext>
    </p:extLst>
  </p:cSld>
  <p:clrMapOvr>
    <a:masterClrMapping/>
  </p:clrMapOvr>
  <mc:AlternateContent xmlns:mc="http://schemas.openxmlformats.org/markup-compatibility/2006">
    <mc:Choice xmlns:p14="http://schemas.microsoft.com/office/powerpoint/2010/main" Requires="p14">
      <p:transition spd="med" p14:dur="700" advTm="28397">
        <p:fade/>
      </p:transition>
    </mc:Choice>
    <mc:Fallback>
      <p:transition spd="med" advTm="283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1000"/>
                                        <p:tgtEl>
                                          <p:spTgt spid="2"/>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10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2" grpId="0" animBg="1"/>
      <p:bldP spid="5"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390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E07E567-8C10-65BF-C301-B28EF1F24A9E}"/>
              </a:ext>
            </a:extLst>
          </p:cNvPr>
          <p:cNvPicPr>
            <a:picLocks noChangeAspect="1"/>
          </p:cNvPicPr>
          <p:nvPr/>
        </p:nvPicPr>
        <p:blipFill>
          <a:blip r:embed="rId6"/>
          <a:stretch>
            <a:fillRect/>
          </a:stretch>
        </p:blipFill>
        <p:spPr>
          <a:xfrm>
            <a:off x="0" y="972529"/>
            <a:ext cx="9144000" cy="5111292"/>
          </a:xfrm>
          <a:prstGeom prst="rect">
            <a:avLst/>
          </a:prstGeom>
        </p:spPr>
      </p:pic>
      <p:sp>
        <p:nvSpPr>
          <p:cNvPr id="8" name="Title 1">
            <a:extLst>
              <a:ext uri="{FF2B5EF4-FFF2-40B4-BE49-F238E27FC236}">
                <a16:creationId xmlns:a16="http://schemas.microsoft.com/office/drawing/2014/main" id="{57115EE2-112D-4277-94B7-B24EFC8971FB}"/>
              </a:ext>
            </a:extLst>
          </p:cNvPr>
          <p:cNvSpPr>
            <a:spLocks noGrp="1"/>
          </p:cNvSpPr>
          <p:nvPr>
            <p:ph type="title"/>
          </p:nvPr>
        </p:nvSpPr>
        <p:spPr>
          <a:xfrm>
            <a:off x="314325" y="227223"/>
            <a:ext cx="8229600" cy="745306"/>
          </a:xfrm>
        </p:spPr>
        <p:txBody>
          <a:bodyPr anchor="ctr">
            <a:normAutofit/>
          </a:bodyPr>
          <a:lstStyle/>
          <a:p>
            <a:r>
              <a:rPr lang="en-US" dirty="0"/>
              <a:t>Consolidated Report</a:t>
            </a:r>
          </a:p>
        </p:txBody>
      </p:sp>
      <p:pic>
        <p:nvPicPr>
          <p:cNvPr id="5" name="Picture 4">
            <a:extLst>
              <a:ext uri="{FF2B5EF4-FFF2-40B4-BE49-F238E27FC236}">
                <a16:creationId xmlns:a16="http://schemas.microsoft.com/office/drawing/2014/main" id="{8CE3CE5B-9458-4DDE-8C84-77CEC5F47AD3}"/>
              </a:ext>
            </a:extLst>
          </p:cNvPr>
          <p:cNvPicPr>
            <a:picLocks noChangeAspect="1"/>
          </p:cNvPicPr>
          <p:nvPr/>
        </p:nvPicPr>
        <p:blipFill>
          <a:blip r:embed="rId7"/>
          <a:stretch>
            <a:fillRect/>
          </a:stretch>
        </p:blipFill>
        <p:spPr>
          <a:xfrm>
            <a:off x="4205287" y="2488664"/>
            <a:ext cx="3933825" cy="1000125"/>
          </a:xfrm>
          <a:prstGeom prst="rect">
            <a:avLst/>
          </a:prstGeom>
        </p:spPr>
      </p:pic>
      <p:pic>
        <p:nvPicPr>
          <p:cNvPr id="2" name="Audio 1">
            <a:hlinkClick r:id="" action="ppaction://media"/>
            <a:extLst>
              <a:ext uri="{FF2B5EF4-FFF2-40B4-BE49-F238E27FC236}">
                <a16:creationId xmlns:a16="http://schemas.microsoft.com/office/drawing/2014/main" id="{50CFBA87-5D73-4AC4-B0EC-2FA94649C41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pic>
        <p:nvPicPr>
          <p:cNvPr id="11" name="Picture 10">
            <a:extLst>
              <a:ext uri="{FF2B5EF4-FFF2-40B4-BE49-F238E27FC236}">
                <a16:creationId xmlns:a16="http://schemas.microsoft.com/office/drawing/2014/main" id="{DA8EADBA-8E39-AA87-8D21-9C6ADD5B0237}"/>
              </a:ext>
            </a:extLst>
          </p:cNvPr>
          <p:cNvPicPr>
            <a:picLocks noChangeAspect="1"/>
          </p:cNvPicPr>
          <p:nvPr/>
        </p:nvPicPr>
        <p:blipFill>
          <a:blip r:embed="rId9"/>
          <a:stretch>
            <a:fillRect/>
          </a:stretch>
        </p:blipFill>
        <p:spPr>
          <a:xfrm>
            <a:off x="3706368" y="3528175"/>
            <a:ext cx="4167378" cy="2271691"/>
          </a:xfrm>
          <a:prstGeom prst="rect">
            <a:avLst/>
          </a:prstGeom>
        </p:spPr>
      </p:pic>
    </p:spTree>
    <p:custDataLst>
      <p:tags r:id="rId1"/>
    </p:custDataLst>
    <p:extLst>
      <p:ext uri="{BB962C8B-B14F-4D97-AF65-F5344CB8AC3E}">
        <p14:creationId xmlns:p14="http://schemas.microsoft.com/office/powerpoint/2010/main" val="2483830358"/>
      </p:ext>
    </p:extLst>
  </p:cSld>
  <p:clrMapOvr>
    <a:masterClrMapping/>
  </p:clrMapOvr>
  <mc:AlternateContent xmlns:mc="http://schemas.openxmlformats.org/markup-compatibility/2006" xmlns:p14="http://schemas.microsoft.com/office/powerpoint/2010/main">
    <mc:Choice Requires="p14">
      <p:transition spd="med" p14:dur="700" advTm="29744">
        <p:fade/>
      </p:transition>
    </mc:Choice>
    <mc:Fallback xmlns="">
      <p:transition spd="med" advTm="297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BE2EE-2AFD-76AD-59AD-11776CA6C829}"/>
              </a:ext>
            </a:extLst>
          </p:cNvPr>
          <p:cNvPicPr>
            <a:picLocks noChangeAspect="1"/>
          </p:cNvPicPr>
          <p:nvPr/>
        </p:nvPicPr>
        <p:blipFill>
          <a:blip r:embed="rId6"/>
          <a:stretch>
            <a:fillRect/>
          </a:stretch>
        </p:blipFill>
        <p:spPr>
          <a:xfrm>
            <a:off x="0" y="972529"/>
            <a:ext cx="9144000" cy="5111292"/>
          </a:xfrm>
          <a:prstGeom prst="rect">
            <a:avLst/>
          </a:prstGeom>
        </p:spPr>
      </p:pic>
      <p:sp>
        <p:nvSpPr>
          <p:cNvPr id="6" name="Rectangle 5">
            <a:extLst>
              <a:ext uri="{FF2B5EF4-FFF2-40B4-BE49-F238E27FC236}">
                <a16:creationId xmlns:a16="http://schemas.microsoft.com/office/drawing/2014/main" id="{912F0A6C-0AAE-47C2-BFFB-E959F181012D}"/>
              </a:ext>
            </a:extLst>
          </p:cNvPr>
          <p:cNvSpPr/>
          <p:nvPr/>
        </p:nvSpPr>
        <p:spPr>
          <a:xfrm>
            <a:off x="0" y="0"/>
            <a:ext cx="9144000" cy="1390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57115EE2-112D-4277-94B7-B24EFC8971FB}"/>
              </a:ext>
            </a:extLst>
          </p:cNvPr>
          <p:cNvSpPr>
            <a:spLocks noGrp="1"/>
          </p:cNvSpPr>
          <p:nvPr>
            <p:ph type="title"/>
          </p:nvPr>
        </p:nvSpPr>
        <p:spPr>
          <a:xfrm>
            <a:off x="314325" y="227223"/>
            <a:ext cx="8229600" cy="745306"/>
          </a:xfrm>
        </p:spPr>
        <p:txBody>
          <a:bodyPr anchor="ctr">
            <a:normAutofit/>
          </a:bodyPr>
          <a:lstStyle/>
          <a:p>
            <a:r>
              <a:rPr lang="en-US" dirty="0"/>
              <a:t>Consolidated Report</a:t>
            </a:r>
          </a:p>
        </p:txBody>
      </p:sp>
      <p:pic>
        <p:nvPicPr>
          <p:cNvPr id="5" name="Picture 4">
            <a:extLst>
              <a:ext uri="{FF2B5EF4-FFF2-40B4-BE49-F238E27FC236}">
                <a16:creationId xmlns:a16="http://schemas.microsoft.com/office/drawing/2014/main" id="{8CE3CE5B-9458-4DDE-8C84-77CEC5F47AD3}"/>
              </a:ext>
            </a:extLst>
          </p:cNvPr>
          <p:cNvPicPr>
            <a:picLocks noChangeAspect="1"/>
          </p:cNvPicPr>
          <p:nvPr/>
        </p:nvPicPr>
        <p:blipFill>
          <a:blip r:embed="rId7"/>
          <a:stretch>
            <a:fillRect/>
          </a:stretch>
        </p:blipFill>
        <p:spPr>
          <a:xfrm>
            <a:off x="4205287" y="2488664"/>
            <a:ext cx="3933825" cy="1000125"/>
          </a:xfrm>
          <a:prstGeom prst="rect">
            <a:avLst/>
          </a:prstGeom>
        </p:spPr>
      </p:pic>
      <p:pic>
        <p:nvPicPr>
          <p:cNvPr id="9" name="Picture 8">
            <a:extLst>
              <a:ext uri="{FF2B5EF4-FFF2-40B4-BE49-F238E27FC236}">
                <a16:creationId xmlns:a16="http://schemas.microsoft.com/office/drawing/2014/main" id="{79916632-4981-4435-9BAC-A9957C5EB01B}"/>
              </a:ext>
            </a:extLst>
          </p:cNvPr>
          <p:cNvPicPr>
            <a:picLocks noChangeAspect="1"/>
          </p:cNvPicPr>
          <p:nvPr/>
        </p:nvPicPr>
        <p:blipFill>
          <a:blip r:embed="rId8"/>
          <a:stretch>
            <a:fillRect/>
          </a:stretch>
        </p:blipFill>
        <p:spPr>
          <a:xfrm>
            <a:off x="3595686" y="3981028"/>
            <a:ext cx="4572000" cy="1114425"/>
          </a:xfrm>
          <a:prstGeom prst="rect">
            <a:avLst/>
          </a:prstGeom>
        </p:spPr>
      </p:pic>
      <p:cxnSp>
        <p:nvCxnSpPr>
          <p:cNvPr id="4" name="Straight Arrow Connector 3">
            <a:extLst>
              <a:ext uri="{FF2B5EF4-FFF2-40B4-BE49-F238E27FC236}">
                <a16:creationId xmlns:a16="http://schemas.microsoft.com/office/drawing/2014/main" id="{D6DEE5AB-1B8F-44C4-AEAA-181C404920A7}"/>
              </a:ext>
            </a:extLst>
          </p:cNvPr>
          <p:cNvCxnSpPr/>
          <p:nvPr/>
        </p:nvCxnSpPr>
        <p:spPr>
          <a:xfrm>
            <a:off x="6433457" y="3282043"/>
            <a:ext cx="0" cy="6989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5EAEE466-A30B-4AA2-8871-00CC81F241A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081833852"/>
      </p:ext>
    </p:extLst>
  </p:cSld>
  <p:clrMapOvr>
    <a:masterClrMapping/>
  </p:clrMapOvr>
  <mc:AlternateContent xmlns:mc="http://schemas.openxmlformats.org/markup-compatibility/2006" xmlns:p14="http://schemas.microsoft.com/office/powerpoint/2010/main">
    <mc:Choice Requires="p14">
      <p:transition spd="med" p14:dur="700" advTm="29117">
        <p:fade/>
      </p:transition>
    </mc:Choice>
    <mc:Fallback xmlns="">
      <p:transition spd="med" advTm="29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390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Content Placeholder 2" descr="Graphical user interface, application&#10;&#10;Description automatically generated">
            <a:extLst>
              <a:ext uri="{FF2B5EF4-FFF2-40B4-BE49-F238E27FC236}">
                <a16:creationId xmlns:a16="http://schemas.microsoft.com/office/drawing/2014/main" id="{64CCB6E0-9C70-4D98-93CC-5C398215E373}"/>
              </a:ext>
            </a:extLst>
          </p:cNvPr>
          <p:cNvPicPr>
            <a:picLocks noGrp="1" noChangeAspect="1"/>
          </p:cNvPicPr>
          <p:nvPr>
            <p:ph idx="1"/>
          </p:nvPr>
        </p:nvPicPr>
        <p:blipFill>
          <a:blip r:embed="rId5"/>
          <a:stretch>
            <a:fillRect/>
          </a:stretch>
        </p:blipFill>
        <p:spPr>
          <a:xfrm>
            <a:off x="261142" y="1588799"/>
            <a:ext cx="8335966" cy="4482307"/>
          </a:xfrm>
        </p:spPr>
      </p:pic>
      <p:sp>
        <p:nvSpPr>
          <p:cNvPr id="8" name="Title 1">
            <a:extLst>
              <a:ext uri="{FF2B5EF4-FFF2-40B4-BE49-F238E27FC236}">
                <a16:creationId xmlns:a16="http://schemas.microsoft.com/office/drawing/2014/main" id="{57115EE2-112D-4277-94B7-B24EFC8971FB}"/>
              </a:ext>
            </a:extLst>
          </p:cNvPr>
          <p:cNvSpPr>
            <a:spLocks noGrp="1"/>
          </p:cNvSpPr>
          <p:nvPr>
            <p:ph type="title"/>
          </p:nvPr>
        </p:nvSpPr>
        <p:spPr>
          <a:xfrm>
            <a:off x="314325" y="227223"/>
            <a:ext cx="8229600" cy="745306"/>
          </a:xfrm>
        </p:spPr>
        <p:txBody>
          <a:bodyPr anchor="ctr">
            <a:normAutofit/>
          </a:bodyPr>
          <a:lstStyle/>
          <a:p>
            <a:r>
              <a:rPr lang="en-US" dirty="0"/>
              <a:t>Consolidated Report</a:t>
            </a:r>
          </a:p>
        </p:txBody>
      </p:sp>
      <p:sp>
        <p:nvSpPr>
          <p:cNvPr id="9" name="TextBox 8">
            <a:extLst>
              <a:ext uri="{FF2B5EF4-FFF2-40B4-BE49-F238E27FC236}">
                <a16:creationId xmlns:a16="http://schemas.microsoft.com/office/drawing/2014/main" id="{25D39DD6-6C96-4D45-9DEA-14C7C8F4FD66}"/>
              </a:ext>
            </a:extLst>
          </p:cNvPr>
          <p:cNvSpPr txBox="1"/>
          <p:nvPr/>
        </p:nvSpPr>
        <p:spPr>
          <a:xfrm>
            <a:off x="2705100" y="837529"/>
            <a:ext cx="3448050" cy="369332"/>
          </a:xfrm>
          <a:prstGeom prst="rect">
            <a:avLst/>
          </a:prstGeom>
          <a:noFill/>
        </p:spPr>
        <p:txBody>
          <a:bodyPr wrap="square" rtlCol="0">
            <a:spAutoFit/>
          </a:bodyPr>
          <a:lstStyle/>
          <a:p>
            <a:pPr algn="ctr"/>
            <a:r>
              <a:rPr lang="en-US" dirty="0"/>
              <a:t>Closed Reports</a:t>
            </a:r>
          </a:p>
        </p:txBody>
      </p:sp>
      <p:pic>
        <p:nvPicPr>
          <p:cNvPr id="4" name="Picture 3">
            <a:extLst>
              <a:ext uri="{FF2B5EF4-FFF2-40B4-BE49-F238E27FC236}">
                <a16:creationId xmlns:a16="http://schemas.microsoft.com/office/drawing/2014/main" id="{DDD6ACAD-53CE-4B73-96A9-867644C2331D}"/>
              </a:ext>
            </a:extLst>
          </p:cNvPr>
          <p:cNvPicPr>
            <a:picLocks noChangeAspect="1"/>
          </p:cNvPicPr>
          <p:nvPr/>
        </p:nvPicPr>
        <p:blipFill>
          <a:blip r:embed="rId6"/>
          <a:stretch>
            <a:fillRect/>
          </a:stretch>
        </p:blipFill>
        <p:spPr>
          <a:xfrm>
            <a:off x="6967537" y="1785937"/>
            <a:ext cx="1019175" cy="238125"/>
          </a:xfrm>
          <a:prstGeom prst="rect">
            <a:avLst/>
          </a:prstGeom>
        </p:spPr>
      </p:pic>
      <p:grpSp>
        <p:nvGrpSpPr>
          <p:cNvPr id="11" name="Group 10">
            <a:extLst>
              <a:ext uri="{FF2B5EF4-FFF2-40B4-BE49-F238E27FC236}">
                <a16:creationId xmlns:a16="http://schemas.microsoft.com/office/drawing/2014/main" id="{11D12896-2FC6-4F32-8D29-03BF9182FC4F}"/>
              </a:ext>
            </a:extLst>
          </p:cNvPr>
          <p:cNvGrpSpPr/>
          <p:nvPr/>
        </p:nvGrpSpPr>
        <p:grpSpPr>
          <a:xfrm>
            <a:off x="246663" y="1354374"/>
            <a:ext cx="8403628" cy="1525923"/>
            <a:chOff x="987273" y="146111"/>
            <a:chExt cx="6951529" cy="1098445"/>
          </a:xfrm>
        </p:grpSpPr>
        <p:pic>
          <p:nvPicPr>
            <p:cNvPr id="12" name="Picture 11">
              <a:extLst>
                <a:ext uri="{FF2B5EF4-FFF2-40B4-BE49-F238E27FC236}">
                  <a16:creationId xmlns:a16="http://schemas.microsoft.com/office/drawing/2014/main" id="{1F9671ED-0E75-4358-9C48-339177E37587}"/>
                </a:ext>
              </a:extLst>
            </p:cNvPr>
            <p:cNvPicPr>
              <a:picLocks noChangeAspect="1"/>
            </p:cNvPicPr>
            <p:nvPr/>
          </p:nvPicPr>
          <p:blipFill>
            <a:blip r:embed="rId7"/>
            <a:stretch>
              <a:fillRect/>
            </a:stretch>
          </p:blipFill>
          <p:spPr>
            <a:xfrm>
              <a:off x="987273" y="146111"/>
              <a:ext cx="6951529" cy="1098445"/>
            </a:xfrm>
            <a:prstGeom prst="rect">
              <a:avLst/>
            </a:prstGeom>
          </p:spPr>
        </p:pic>
        <p:sp>
          <p:nvSpPr>
            <p:cNvPr id="13" name="TextBox 12">
              <a:extLst>
                <a:ext uri="{FF2B5EF4-FFF2-40B4-BE49-F238E27FC236}">
                  <a16:creationId xmlns:a16="http://schemas.microsoft.com/office/drawing/2014/main" id="{12932599-DCDB-4D80-ABB5-5B9ECD7ED150}"/>
                </a:ext>
              </a:extLst>
            </p:cNvPr>
            <p:cNvSpPr txBox="1"/>
            <p:nvPr/>
          </p:nvSpPr>
          <p:spPr>
            <a:xfrm>
              <a:off x="6243266" y="338666"/>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16" name="Picture 15">
            <a:extLst>
              <a:ext uri="{FF2B5EF4-FFF2-40B4-BE49-F238E27FC236}">
                <a16:creationId xmlns:a16="http://schemas.microsoft.com/office/drawing/2014/main" id="{FDF0A30C-E138-4790-1E76-CC80E5BC0E5B}"/>
              </a:ext>
            </a:extLst>
          </p:cNvPr>
          <p:cNvPicPr>
            <a:picLocks noChangeAspect="1"/>
          </p:cNvPicPr>
          <p:nvPr/>
        </p:nvPicPr>
        <p:blipFill>
          <a:blip r:embed="rId8"/>
          <a:stretch>
            <a:fillRect/>
          </a:stretch>
        </p:blipFill>
        <p:spPr>
          <a:xfrm>
            <a:off x="285250" y="2913363"/>
            <a:ext cx="8165805" cy="3432086"/>
          </a:xfrm>
          <a:prstGeom prst="rect">
            <a:avLst/>
          </a:prstGeom>
        </p:spPr>
      </p:pic>
      <p:pic>
        <p:nvPicPr>
          <p:cNvPr id="10" name="Picture 9">
            <a:extLst>
              <a:ext uri="{FF2B5EF4-FFF2-40B4-BE49-F238E27FC236}">
                <a16:creationId xmlns:a16="http://schemas.microsoft.com/office/drawing/2014/main" id="{BE60BF63-F354-B530-4D98-C3ED37078BED}"/>
              </a:ext>
            </a:extLst>
          </p:cNvPr>
          <p:cNvPicPr>
            <a:picLocks noChangeAspect="1"/>
          </p:cNvPicPr>
          <p:nvPr/>
        </p:nvPicPr>
        <p:blipFill>
          <a:blip r:embed="rId9"/>
          <a:stretch>
            <a:fillRect/>
          </a:stretch>
        </p:blipFill>
        <p:spPr>
          <a:xfrm>
            <a:off x="430862" y="2966821"/>
            <a:ext cx="7874580" cy="2296286"/>
          </a:xfrm>
          <a:prstGeom prst="rect">
            <a:avLst/>
          </a:prstGeom>
        </p:spPr>
      </p:pic>
      <p:pic>
        <p:nvPicPr>
          <p:cNvPr id="18" name="Picture 17">
            <a:extLst>
              <a:ext uri="{FF2B5EF4-FFF2-40B4-BE49-F238E27FC236}">
                <a16:creationId xmlns:a16="http://schemas.microsoft.com/office/drawing/2014/main" id="{DD258C6F-D962-B7D4-5D50-022D8DA4267A}"/>
              </a:ext>
            </a:extLst>
          </p:cNvPr>
          <p:cNvPicPr>
            <a:picLocks noChangeAspect="1"/>
          </p:cNvPicPr>
          <p:nvPr/>
        </p:nvPicPr>
        <p:blipFill>
          <a:blip r:embed="rId10"/>
          <a:stretch>
            <a:fillRect/>
          </a:stretch>
        </p:blipFill>
        <p:spPr>
          <a:xfrm>
            <a:off x="546892" y="4570140"/>
            <a:ext cx="981075" cy="152400"/>
          </a:xfrm>
          <a:prstGeom prst="rect">
            <a:avLst/>
          </a:prstGeom>
        </p:spPr>
      </p:pic>
      <p:pic>
        <p:nvPicPr>
          <p:cNvPr id="14" name="Audio 13">
            <a:hlinkClick r:id="" action="ppaction://media"/>
            <a:extLst>
              <a:ext uri="{FF2B5EF4-FFF2-40B4-BE49-F238E27FC236}">
                <a16:creationId xmlns:a16="http://schemas.microsoft.com/office/drawing/2014/main" id="{91DDC51E-6D7B-8668-F169-DC4ABABC38E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
        <p:nvSpPr>
          <p:cNvPr id="15" name="Oval 14">
            <a:extLst>
              <a:ext uri="{FF2B5EF4-FFF2-40B4-BE49-F238E27FC236}">
                <a16:creationId xmlns:a16="http://schemas.microsoft.com/office/drawing/2014/main" id="{BA49871D-52FA-5637-C6D6-B645635B9B7C}"/>
              </a:ext>
            </a:extLst>
          </p:cNvPr>
          <p:cNvSpPr/>
          <p:nvPr/>
        </p:nvSpPr>
        <p:spPr>
          <a:xfrm>
            <a:off x="7112264" y="4535499"/>
            <a:ext cx="440266" cy="26060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9A86179-5B96-A235-3FC5-70295BF5AE57}"/>
              </a:ext>
            </a:extLst>
          </p:cNvPr>
          <p:cNvPicPr>
            <a:picLocks noChangeAspect="1"/>
          </p:cNvPicPr>
          <p:nvPr/>
        </p:nvPicPr>
        <p:blipFill>
          <a:blip r:embed="rId12"/>
          <a:stretch>
            <a:fillRect/>
          </a:stretch>
        </p:blipFill>
        <p:spPr>
          <a:xfrm>
            <a:off x="2298526" y="4570141"/>
            <a:ext cx="2244076" cy="225966"/>
          </a:xfrm>
          <a:prstGeom prst="rect">
            <a:avLst/>
          </a:prstGeom>
        </p:spPr>
      </p:pic>
    </p:spTree>
    <p:extLst>
      <p:ext uri="{BB962C8B-B14F-4D97-AF65-F5344CB8AC3E}">
        <p14:creationId xmlns:p14="http://schemas.microsoft.com/office/powerpoint/2010/main" val="2969331454"/>
      </p:ext>
    </p:extLst>
  </p:cSld>
  <p:clrMapOvr>
    <a:masterClrMapping/>
  </p:clrMapOvr>
  <mc:AlternateContent xmlns:mc="http://schemas.openxmlformats.org/markup-compatibility/2006" xmlns:p14="http://schemas.microsoft.com/office/powerpoint/2010/main">
    <mc:Choice Requires="p14">
      <p:transition spd="med" p14:dur="700" advTm="14838">
        <p:fade/>
      </p:transition>
    </mc:Choice>
    <mc:Fallback xmlns="">
      <p:transition spd="med" advTm="148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390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Content Placeholder 2" descr="Graphical user interface, application&#10;&#10;Description automatically generated">
            <a:extLst>
              <a:ext uri="{FF2B5EF4-FFF2-40B4-BE49-F238E27FC236}">
                <a16:creationId xmlns:a16="http://schemas.microsoft.com/office/drawing/2014/main" id="{64CCB6E0-9C70-4D98-93CC-5C398215E373}"/>
              </a:ext>
            </a:extLst>
          </p:cNvPr>
          <p:cNvPicPr>
            <a:picLocks noGrp="1" noChangeAspect="1"/>
          </p:cNvPicPr>
          <p:nvPr>
            <p:ph idx="1"/>
          </p:nvPr>
        </p:nvPicPr>
        <p:blipFill>
          <a:blip r:embed="rId6"/>
          <a:stretch>
            <a:fillRect/>
          </a:stretch>
        </p:blipFill>
        <p:spPr>
          <a:xfrm>
            <a:off x="261142" y="1588799"/>
            <a:ext cx="8335966" cy="4482307"/>
          </a:xfrm>
        </p:spPr>
      </p:pic>
      <p:sp>
        <p:nvSpPr>
          <p:cNvPr id="8" name="Title 1">
            <a:extLst>
              <a:ext uri="{FF2B5EF4-FFF2-40B4-BE49-F238E27FC236}">
                <a16:creationId xmlns:a16="http://schemas.microsoft.com/office/drawing/2014/main" id="{57115EE2-112D-4277-94B7-B24EFC8971FB}"/>
              </a:ext>
            </a:extLst>
          </p:cNvPr>
          <p:cNvSpPr>
            <a:spLocks noGrp="1"/>
          </p:cNvSpPr>
          <p:nvPr>
            <p:ph type="title"/>
          </p:nvPr>
        </p:nvSpPr>
        <p:spPr>
          <a:xfrm>
            <a:off x="314325" y="227223"/>
            <a:ext cx="8229600" cy="745306"/>
          </a:xfrm>
        </p:spPr>
        <p:txBody>
          <a:bodyPr anchor="ctr">
            <a:normAutofit/>
          </a:bodyPr>
          <a:lstStyle/>
          <a:p>
            <a:r>
              <a:rPr lang="en-US" dirty="0"/>
              <a:t>Consolidated Report</a:t>
            </a:r>
          </a:p>
        </p:txBody>
      </p:sp>
      <p:sp>
        <p:nvSpPr>
          <p:cNvPr id="9" name="TextBox 8">
            <a:extLst>
              <a:ext uri="{FF2B5EF4-FFF2-40B4-BE49-F238E27FC236}">
                <a16:creationId xmlns:a16="http://schemas.microsoft.com/office/drawing/2014/main" id="{25D39DD6-6C96-4D45-9DEA-14C7C8F4FD66}"/>
              </a:ext>
            </a:extLst>
          </p:cNvPr>
          <p:cNvSpPr txBox="1"/>
          <p:nvPr/>
        </p:nvSpPr>
        <p:spPr>
          <a:xfrm>
            <a:off x="2705100" y="837529"/>
            <a:ext cx="3448050" cy="369332"/>
          </a:xfrm>
          <a:prstGeom prst="rect">
            <a:avLst/>
          </a:prstGeom>
          <a:noFill/>
        </p:spPr>
        <p:txBody>
          <a:bodyPr wrap="square" rtlCol="0">
            <a:spAutoFit/>
          </a:bodyPr>
          <a:lstStyle/>
          <a:p>
            <a:pPr algn="ctr"/>
            <a:r>
              <a:rPr lang="en-US" dirty="0"/>
              <a:t>Closed Reports</a:t>
            </a:r>
          </a:p>
        </p:txBody>
      </p:sp>
      <p:pic>
        <p:nvPicPr>
          <p:cNvPr id="4" name="Picture 3">
            <a:extLst>
              <a:ext uri="{FF2B5EF4-FFF2-40B4-BE49-F238E27FC236}">
                <a16:creationId xmlns:a16="http://schemas.microsoft.com/office/drawing/2014/main" id="{DDD6ACAD-53CE-4B73-96A9-867644C2331D}"/>
              </a:ext>
            </a:extLst>
          </p:cNvPr>
          <p:cNvPicPr>
            <a:picLocks noChangeAspect="1"/>
          </p:cNvPicPr>
          <p:nvPr/>
        </p:nvPicPr>
        <p:blipFill>
          <a:blip r:embed="rId7"/>
          <a:stretch>
            <a:fillRect/>
          </a:stretch>
        </p:blipFill>
        <p:spPr>
          <a:xfrm>
            <a:off x="6967537" y="1785937"/>
            <a:ext cx="1019175" cy="238125"/>
          </a:xfrm>
          <a:prstGeom prst="rect">
            <a:avLst/>
          </a:prstGeom>
        </p:spPr>
      </p:pic>
      <p:grpSp>
        <p:nvGrpSpPr>
          <p:cNvPr id="11" name="Group 10">
            <a:extLst>
              <a:ext uri="{FF2B5EF4-FFF2-40B4-BE49-F238E27FC236}">
                <a16:creationId xmlns:a16="http://schemas.microsoft.com/office/drawing/2014/main" id="{11D12896-2FC6-4F32-8D29-03BF9182FC4F}"/>
              </a:ext>
            </a:extLst>
          </p:cNvPr>
          <p:cNvGrpSpPr/>
          <p:nvPr/>
        </p:nvGrpSpPr>
        <p:grpSpPr>
          <a:xfrm>
            <a:off x="246663" y="1354374"/>
            <a:ext cx="8403628" cy="1525923"/>
            <a:chOff x="987273" y="146111"/>
            <a:chExt cx="6951529" cy="1098445"/>
          </a:xfrm>
        </p:grpSpPr>
        <p:pic>
          <p:nvPicPr>
            <p:cNvPr id="12" name="Picture 11">
              <a:extLst>
                <a:ext uri="{FF2B5EF4-FFF2-40B4-BE49-F238E27FC236}">
                  <a16:creationId xmlns:a16="http://schemas.microsoft.com/office/drawing/2014/main" id="{1F9671ED-0E75-4358-9C48-339177E37587}"/>
                </a:ext>
              </a:extLst>
            </p:cNvPr>
            <p:cNvPicPr>
              <a:picLocks noChangeAspect="1"/>
            </p:cNvPicPr>
            <p:nvPr/>
          </p:nvPicPr>
          <p:blipFill>
            <a:blip r:embed="rId8"/>
            <a:stretch>
              <a:fillRect/>
            </a:stretch>
          </p:blipFill>
          <p:spPr>
            <a:xfrm>
              <a:off x="987273" y="146111"/>
              <a:ext cx="6951529" cy="1098445"/>
            </a:xfrm>
            <a:prstGeom prst="rect">
              <a:avLst/>
            </a:prstGeom>
          </p:spPr>
        </p:pic>
        <p:sp>
          <p:nvSpPr>
            <p:cNvPr id="13" name="TextBox 12">
              <a:extLst>
                <a:ext uri="{FF2B5EF4-FFF2-40B4-BE49-F238E27FC236}">
                  <a16:creationId xmlns:a16="http://schemas.microsoft.com/office/drawing/2014/main" id="{12932599-DCDB-4D80-ABB5-5B9ECD7ED150}"/>
                </a:ext>
              </a:extLst>
            </p:cNvPr>
            <p:cNvSpPr txBox="1"/>
            <p:nvPr/>
          </p:nvSpPr>
          <p:spPr>
            <a:xfrm>
              <a:off x="6243266" y="338666"/>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16" name="Picture 15">
            <a:extLst>
              <a:ext uri="{FF2B5EF4-FFF2-40B4-BE49-F238E27FC236}">
                <a16:creationId xmlns:a16="http://schemas.microsoft.com/office/drawing/2014/main" id="{FDF0A30C-E138-4790-1E76-CC80E5BC0E5B}"/>
              </a:ext>
            </a:extLst>
          </p:cNvPr>
          <p:cNvPicPr>
            <a:picLocks noChangeAspect="1"/>
          </p:cNvPicPr>
          <p:nvPr/>
        </p:nvPicPr>
        <p:blipFill>
          <a:blip r:embed="rId9"/>
          <a:stretch>
            <a:fillRect/>
          </a:stretch>
        </p:blipFill>
        <p:spPr>
          <a:xfrm>
            <a:off x="285250" y="2913363"/>
            <a:ext cx="8165805" cy="3432086"/>
          </a:xfrm>
          <a:prstGeom prst="rect">
            <a:avLst/>
          </a:prstGeom>
        </p:spPr>
      </p:pic>
      <p:pic>
        <p:nvPicPr>
          <p:cNvPr id="10" name="Picture 9">
            <a:extLst>
              <a:ext uri="{FF2B5EF4-FFF2-40B4-BE49-F238E27FC236}">
                <a16:creationId xmlns:a16="http://schemas.microsoft.com/office/drawing/2014/main" id="{BE60BF63-F354-B530-4D98-C3ED37078BED}"/>
              </a:ext>
            </a:extLst>
          </p:cNvPr>
          <p:cNvPicPr>
            <a:picLocks noChangeAspect="1"/>
          </p:cNvPicPr>
          <p:nvPr/>
        </p:nvPicPr>
        <p:blipFill>
          <a:blip r:embed="rId10"/>
          <a:stretch>
            <a:fillRect/>
          </a:stretch>
        </p:blipFill>
        <p:spPr>
          <a:xfrm>
            <a:off x="207959" y="2973918"/>
            <a:ext cx="8059479" cy="2350204"/>
          </a:xfrm>
          <a:prstGeom prst="rect">
            <a:avLst/>
          </a:prstGeom>
        </p:spPr>
      </p:pic>
      <p:pic>
        <p:nvPicPr>
          <p:cNvPr id="18" name="Picture 17">
            <a:extLst>
              <a:ext uri="{FF2B5EF4-FFF2-40B4-BE49-F238E27FC236}">
                <a16:creationId xmlns:a16="http://schemas.microsoft.com/office/drawing/2014/main" id="{DD258C6F-D962-B7D4-5D50-022D8DA4267A}"/>
              </a:ext>
            </a:extLst>
          </p:cNvPr>
          <p:cNvPicPr>
            <a:picLocks noChangeAspect="1"/>
          </p:cNvPicPr>
          <p:nvPr/>
        </p:nvPicPr>
        <p:blipFill>
          <a:blip r:embed="rId11"/>
          <a:stretch>
            <a:fillRect/>
          </a:stretch>
        </p:blipFill>
        <p:spPr>
          <a:xfrm>
            <a:off x="386024" y="4629406"/>
            <a:ext cx="981075" cy="152400"/>
          </a:xfrm>
          <a:prstGeom prst="rect">
            <a:avLst/>
          </a:prstGeom>
        </p:spPr>
      </p:pic>
      <p:pic>
        <p:nvPicPr>
          <p:cNvPr id="7" name="Picture 6">
            <a:extLst>
              <a:ext uri="{FF2B5EF4-FFF2-40B4-BE49-F238E27FC236}">
                <a16:creationId xmlns:a16="http://schemas.microsoft.com/office/drawing/2014/main" id="{D0C3FE93-7570-7547-50B7-999A5A464C3B}"/>
              </a:ext>
            </a:extLst>
          </p:cNvPr>
          <p:cNvPicPr>
            <a:picLocks noChangeAspect="1"/>
          </p:cNvPicPr>
          <p:nvPr/>
        </p:nvPicPr>
        <p:blipFill>
          <a:blip r:embed="rId12"/>
          <a:stretch>
            <a:fillRect/>
          </a:stretch>
        </p:blipFill>
        <p:spPr>
          <a:xfrm>
            <a:off x="187892" y="2998956"/>
            <a:ext cx="8560027" cy="4583447"/>
          </a:xfrm>
          <a:prstGeom prst="rect">
            <a:avLst/>
          </a:prstGeom>
        </p:spPr>
      </p:pic>
      <p:pic>
        <p:nvPicPr>
          <p:cNvPr id="15" name="Picture 14">
            <a:extLst>
              <a:ext uri="{FF2B5EF4-FFF2-40B4-BE49-F238E27FC236}">
                <a16:creationId xmlns:a16="http://schemas.microsoft.com/office/drawing/2014/main" id="{A1BCB6F3-D00F-C8A3-9536-387F530167F0}"/>
              </a:ext>
            </a:extLst>
          </p:cNvPr>
          <p:cNvPicPr>
            <a:picLocks noChangeAspect="1"/>
          </p:cNvPicPr>
          <p:nvPr/>
        </p:nvPicPr>
        <p:blipFill>
          <a:blip r:embed="rId13"/>
          <a:stretch>
            <a:fillRect/>
          </a:stretch>
        </p:blipFill>
        <p:spPr>
          <a:xfrm>
            <a:off x="362929" y="4320846"/>
            <a:ext cx="1552575" cy="361950"/>
          </a:xfrm>
          <a:prstGeom prst="rect">
            <a:avLst/>
          </a:prstGeom>
        </p:spPr>
      </p:pic>
      <p:pic>
        <p:nvPicPr>
          <p:cNvPr id="19" name="Picture 18">
            <a:extLst>
              <a:ext uri="{FF2B5EF4-FFF2-40B4-BE49-F238E27FC236}">
                <a16:creationId xmlns:a16="http://schemas.microsoft.com/office/drawing/2014/main" id="{855EBEB3-C0D0-48A2-86E0-BF370124F926}"/>
              </a:ext>
            </a:extLst>
          </p:cNvPr>
          <p:cNvPicPr>
            <a:picLocks noChangeAspect="1"/>
          </p:cNvPicPr>
          <p:nvPr/>
        </p:nvPicPr>
        <p:blipFill>
          <a:blip r:embed="rId14"/>
          <a:stretch>
            <a:fillRect/>
          </a:stretch>
        </p:blipFill>
        <p:spPr>
          <a:xfrm>
            <a:off x="2519916" y="3904035"/>
            <a:ext cx="6549656" cy="731392"/>
          </a:xfrm>
          <a:prstGeom prst="rect">
            <a:avLst/>
          </a:prstGeom>
          <a:ln>
            <a:solidFill>
              <a:schemeClr val="accent1"/>
            </a:solidFill>
          </a:ln>
        </p:spPr>
      </p:pic>
      <p:sp>
        <p:nvSpPr>
          <p:cNvPr id="20" name="Oval 19">
            <a:extLst>
              <a:ext uri="{FF2B5EF4-FFF2-40B4-BE49-F238E27FC236}">
                <a16:creationId xmlns:a16="http://schemas.microsoft.com/office/drawing/2014/main" id="{61DA2FFA-02D8-A06C-06B2-B124F02ED7C5}"/>
              </a:ext>
            </a:extLst>
          </p:cNvPr>
          <p:cNvSpPr/>
          <p:nvPr/>
        </p:nvSpPr>
        <p:spPr>
          <a:xfrm>
            <a:off x="2705100" y="3829952"/>
            <a:ext cx="357077" cy="29548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2B64EF88-CA11-3160-2836-BCE6936FBD63}"/>
              </a:ext>
            </a:extLst>
          </p:cNvPr>
          <p:cNvSpPr/>
          <p:nvPr/>
        </p:nvSpPr>
        <p:spPr>
          <a:xfrm>
            <a:off x="6302375" y="3297906"/>
            <a:ext cx="298450" cy="2599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DD10C8E3-E35A-747B-AB81-DEFA01FC2543}"/>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504238" y="6218238"/>
            <a:ext cx="487362" cy="487362"/>
          </a:xfrm>
          <a:prstGeom prst="rect">
            <a:avLst/>
          </a:prstGeom>
        </p:spPr>
      </p:pic>
      <p:pic>
        <p:nvPicPr>
          <p:cNvPr id="2" name="Picture 1">
            <a:extLst>
              <a:ext uri="{FF2B5EF4-FFF2-40B4-BE49-F238E27FC236}">
                <a16:creationId xmlns:a16="http://schemas.microsoft.com/office/drawing/2014/main" id="{F66FC3E7-D1AE-A478-CE4B-1839827DE3FF}"/>
              </a:ext>
            </a:extLst>
          </p:cNvPr>
          <p:cNvPicPr>
            <a:picLocks noChangeAspect="1"/>
          </p:cNvPicPr>
          <p:nvPr/>
        </p:nvPicPr>
        <p:blipFill>
          <a:blip r:embed="rId16"/>
          <a:stretch>
            <a:fillRect/>
          </a:stretch>
        </p:blipFill>
        <p:spPr>
          <a:xfrm>
            <a:off x="2669745" y="4322532"/>
            <a:ext cx="1480425" cy="149071"/>
          </a:xfrm>
          <a:prstGeom prst="rect">
            <a:avLst/>
          </a:prstGeom>
        </p:spPr>
      </p:pic>
    </p:spTree>
    <p:custDataLst>
      <p:tags r:id="rId1"/>
    </p:custDataLst>
    <p:extLst>
      <p:ext uri="{BB962C8B-B14F-4D97-AF65-F5344CB8AC3E}">
        <p14:creationId xmlns:p14="http://schemas.microsoft.com/office/powerpoint/2010/main" val="558583535"/>
      </p:ext>
    </p:extLst>
  </p:cSld>
  <p:clrMapOvr>
    <a:masterClrMapping/>
  </p:clrMapOvr>
  <mc:AlternateContent xmlns:mc="http://schemas.openxmlformats.org/markup-compatibility/2006" xmlns:p14="http://schemas.microsoft.com/office/powerpoint/2010/main">
    <mc:Choice Requires="p14">
      <p:transition spd="med" p14:dur="700" advTm="15063">
        <p:fade/>
      </p:transition>
    </mc:Choice>
    <mc:Fallback xmlns="">
      <p:transition spd="med" advTm="15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2F0A6C-0AAE-47C2-BFFB-E959F181012D}"/>
              </a:ext>
            </a:extLst>
          </p:cNvPr>
          <p:cNvSpPr/>
          <p:nvPr/>
        </p:nvSpPr>
        <p:spPr>
          <a:xfrm>
            <a:off x="0" y="0"/>
            <a:ext cx="9144000" cy="13906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Content Placeholder 2" descr="Graphical user interface, application&#10;&#10;Description automatically generated">
            <a:extLst>
              <a:ext uri="{FF2B5EF4-FFF2-40B4-BE49-F238E27FC236}">
                <a16:creationId xmlns:a16="http://schemas.microsoft.com/office/drawing/2014/main" id="{64CCB6E0-9C70-4D98-93CC-5C398215E373}"/>
              </a:ext>
            </a:extLst>
          </p:cNvPr>
          <p:cNvPicPr>
            <a:picLocks noGrp="1" noChangeAspect="1"/>
          </p:cNvPicPr>
          <p:nvPr>
            <p:ph idx="1"/>
          </p:nvPr>
        </p:nvPicPr>
        <p:blipFill>
          <a:blip r:embed="rId5"/>
          <a:stretch>
            <a:fillRect/>
          </a:stretch>
        </p:blipFill>
        <p:spPr>
          <a:xfrm>
            <a:off x="261142" y="1588799"/>
            <a:ext cx="8335966" cy="4482307"/>
          </a:xfrm>
        </p:spPr>
      </p:pic>
      <p:sp>
        <p:nvSpPr>
          <p:cNvPr id="8" name="Title 1">
            <a:extLst>
              <a:ext uri="{FF2B5EF4-FFF2-40B4-BE49-F238E27FC236}">
                <a16:creationId xmlns:a16="http://schemas.microsoft.com/office/drawing/2014/main" id="{57115EE2-112D-4277-94B7-B24EFC8971FB}"/>
              </a:ext>
            </a:extLst>
          </p:cNvPr>
          <p:cNvSpPr>
            <a:spLocks noGrp="1"/>
          </p:cNvSpPr>
          <p:nvPr>
            <p:ph type="title"/>
          </p:nvPr>
        </p:nvSpPr>
        <p:spPr>
          <a:xfrm>
            <a:off x="314325" y="227223"/>
            <a:ext cx="8229600" cy="745306"/>
          </a:xfrm>
        </p:spPr>
        <p:txBody>
          <a:bodyPr anchor="ctr">
            <a:normAutofit/>
          </a:bodyPr>
          <a:lstStyle/>
          <a:p>
            <a:r>
              <a:rPr lang="en-US" dirty="0"/>
              <a:t>Consolidated Report</a:t>
            </a:r>
          </a:p>
        </p:txBody>
      </p:sp>
      <p:sp>
        <p:nvSpPr>
          <p:cNvPr id="9" name="TextBox 8">
            <a:extLst>
              <a:ext uri="{FF2B5EF4-FFF2-40B4-BE49-F238E27FC236}">
                <a16:creationId xmlns:a16="http://schemas.microsoft.com/office/drawing/2014/main" id="{25D39DD6-6C96-4D45-9DEA-14C7C8F4FD66}"/>
              </a:ext>
            </a:extLst>
          </p:cNvPr>
          <p:cNvSpPr txBox="1"/>
          <p:nvPr/>
        </p:nvSpPr>
        <p:spPr>
          <a:xfrm>
            <a:off x="2705100" y="837529"/>
            <a:ext cx="3448050" cy="369332"/>
          </a:xfrm>
          <a:prstGeom prst="rect">
            <a:avLst/>
          </a:prstGeom>
          <a:noFill/>
        </p:spPr>
        <p:txBody>
          <a:bodyPr wrap="square" rtlCol="0">
            <a:spAutoFit/>
          </a:bodyPr>
          <a:lstStyle/>
          <a:p>
            <a:pPr algn="ctr"/>
            <a:r>
              <a:rPr lang="en-US" dirty="0"/>
              <a:t>Closed Reports</a:t>
            </a:r>
          </a:p>
        </p:txBody>
      </p:sp>
      <p:pic>
        <p:nvPicPr>
          <p:cNvPr id="4" name="Picture 3">
            <a:extLst>
              <a:ext uri="{FF2B5EF4-FFF2-40B4-BE49-F238E27FC236}">
                <a16:creationId xmlns:a16="http://schemas.microsoft.com/office/drawing/2014/main" id="{DDD6ACAD-53CE-4B73-96A9-867644C2331D}"/>
              </a:ext>
            </a:extLst>
          </p:cNvPr>
          <p:cNvPicPr>
            <a:picLocks noChangeAspect="1"/>
          </p:cNvPicPr>
          <p:nvPr/>
        </p:nvPicPr>
        <p:blipFill>
          <a:blip r:embed="rId6"/>
          <a:stretch>
            <a:fillRect/>
          </a:stretch>
        </p:blipFill>
        <p:spPr>
          <a:xfrm>
            <a:off x="6967537" y="1785937"/>
            <a:ext cx="1019175" cy="238125"/>
          </a:xfrm>
          <a:prstGeom prst="rect">
            <a:avLst/>
          </a:prstGeom>
        </p:spPr>
      </p:pic>
      <p:grpSp>
        <p:nvGrpSpPr>
          <p:cNvPr id="11" name="Group 10">
            <a:extLst>
              <a:ext uri="{FF2B5EF4-FFF2-40B4-BE49-F238E27FC236}">
                <a16:creationId xmlns:a16="http://schemas.microsoft.com/office/drawing/2014/main" id="{11D12896-2FC6-4F32-8D29-03BF9182FC4F}"/>
              </a:ext>
            </a:extLst>
          </p:cNvPr>
          <p:cNvGrpSpPr/>
          <p:nvPr/>
        </p:nvGrpSpPr>
        <p:grpSpPr>
          <a:xfrm>
            <a:off x="246663" y="1354374"/>
            <a:ext cx="8403628" cy="1525923"/>
            <a:chOff x="987273" y="146111"/>
            <a:chExt cx="6951529" cy="1098445"/>
          </a:xfrm>
        </p:grpSpPr>
        <p:pic>
          <p:nvPicPr>
            <p:cNvPr id="12" name="Picture 11">
              <a:extLst>
                <a:ext uri="{FF2B5EF4-FFF2-40B4-BE49-F238E27FC236}">
                  <a16:creationId xmlns:a16="http://schemas.microsoft.com/office/drawing/2014/main" id="{1F9671ED-0E75-4358-9C48-339177E37587}"/>
                </a:ext>
              </a:extLst>
            </p:cNvPr>
            <p:cNvPicPr>
              <a:picLocks noChangeAspect="1"/>
            </p:cNvPicPr>
            <p:nvPr/>
          </p:nvPicPr>
          <p:blipFill>
            <a:blip r:embed="rId7"/>
            <a:stretch>
              <a:fillRect/>
            </a:stretch>
          </p:blipFill>
          <p:spPr>
            <a:xfrm>
              <a:off x="987273" y="146111"/>
              <a:ext cx="6951529" cy="1098445"/>
            </a:xfrm>
            <a:prstGeom prst="rect">
              <a:avLst/>
            </a:prstGeom>
          </p:spPr>
        </p:pic>
        <p:sp>
          <p:nvSpPr>
            <p:cNvPr id="13" name="TextBox 12">
              <a:extLst>
                <a:ext uri="{FF2B5EF4-FFF2-40B4-BE49-F238E27FC236}">
                  <a16:creationId xmlns:a16="http://schemas.microsoft.com/office/drawing/2014/main" id="{12932599-DCDB-4D80-ABB5-5B9ECD7ED150}"/>
                </a:ext>
              </a:extLst>
            </p:cNvPr>
            <p:cNvSpPr txBox="1"/>
            <p:nvPr/>
          </p:nvSpPr>
          <p:spPr>
            <a:xfrm>
              <a:off x="6245609" y="350860"/>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pic>
        <p:nvPicPr>
          <p:cNvPr id="5" name="Audio 4">
            <a:hlinkClick r:id="" action="ppaction://media"/>
            <a:extLst>
              <a:ext uri="{FF2B5EF4-FFF2-40B4-BE49-F238E27FC236}">
                <a16:creationId xmlns:a16="http://schemas.microsoft.com/office/drawing/2014/main" id="{A529DDF1-22E6-D559-77E4-9A8DF8D01B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grpSp>
        <p:nvGrpSpPr>
          <p:cNvPr id="21" name="Group 20">
            <a:extLst>
              <a:ext uri="{FF2B5EF4-FFF2-40B4-BE49-F238E27FC236}">
                <a16:creationId xmlns:a16="http://schemas.microsoft.com/office/drawing/2014/main" id="{FA57C4CF-54BD-94B8-FB5D-907D49446C12}"/>
              </a:ext>
            </a:extLst>
          </p:cNvPr>
          <p:cNvGrpSpPr/>
          <p:nvPr/>
        </p:nvGrpSpPr>
        <p:grpSpPr>
          <a:xfrm>
            <a:off x="401128" y="2930956"/>
            <a:ext cx="7728015" cy="2132657"/>
            <a:chOff x="401128" y="2930956"/>
            <a:chExt cx="7728015" cy="2132657"/>
          </a:xfrm>
        </p:grpSpPr>
        <p:pic>
          <p:nvPicPr>
            <p:cNvPr id="10" name="Picture 9">
              <a:extLst>
                <a:ext uri="{FF2B5EF4-FFF2-40B4-BE49-F238E27FC236}">
                  <a16:creationId xmlns:a16="http://schemas.microsoft.com/office/drawing/2014/main" id="{E7921185-6F7E-D639-6549-DA8182275ED1}"/>
                </a:ext>
              </a:extLst>
            </p:cNvPr>
            <p:cNvPicPr>
              <a:picLocks noChangeAspect="1"/>
            </p:cNvPicPr>
            <p:nvPr/>
          </p:nvPicPr>
          <p:blipFill>
            <a:blip r:embed="rId9"/>
            <a:stretch>
              <a:fillRect/>
            </a:stretch>
          </p:blipFill>
          <p:spPr>
            <a:xfrm>
              <a:off x="401128" y="2930956"/>
              <a:ext cx="7728015" cy="2132657"/>
            </a:xfrm>
            <a:prstGeom prst="rect">
              <a:avLst/>
            </a:prstGeom>
          </p:spPr>
        </p:pic>
        <p:pic>
          <p:nvPicPr>
            <p:cNvPr id="15" name="Picture 14">
              <a:extLst>
                <a:ext uri="{FF2B5EF4-FFF2-40B4-BE49-F238E27FC236}">
                  <a16:creationId xmlns:a16="http://schemas.microsoft.com/office/drawing/2014/main" id="{715ECB82-3161-0F04-38D3-F869F1AD23BB}"/>
                </a:ext>
              </a:extLst>
            </p:cNvPr>
            <p:cNvPicPr>
              <a:picLocks noChangeAspect="1"/>
            </p:cNvPicPr>
            <p:nvPr/>
          </p:nvPicPr>
          <p:blipFill>
            <a:blip r:embed="rId10"/>
            <a:stretch>
              <a:fillRect/>
            </a:stretch>
          </p:blipFill>
          <p:spPr>
            <a:xfrm>
              <a:off x="507564" y="4432243"/>
              <a:ext cx="1638300" cy="314325"/>
            </a:xfrm>
            <a:prstGeom prst="rect">
              <a:avLst/>
            </a:prstGeom>
          </p:spPr>
        </p:pic>
        <p:pic>
          <p:nvPicPr>
            <p:cNvPr id="18" name="Picture 17">
              <a:extLst>
                <a:ext uri="{FF2B5EF4-FFF2-40B4-BE49-F238E27FC236}">
                  <a16:creationId xmlns:a16="http://schemas.microsoft.com/office/drawing/2014/main" id="{2D4078F3-D7B3-351E-023E-CA5B3D89FE2B}"/>
                </a:ext>
              </a:extLst>
            </p:cNvPr>
            <p:cNvPicPr>
              <a:picLocks noChangeAspect="1"/>
            </p:cNvPicPr>
            <p:nvPr/>
          </p:nvPicPr>
          <p:blipFill>
            <a:blip r:embed="rId10"/>
            <a:stretch>
              <a:fillRect/>
            </a:stretch>
          </p:blipFill>
          <p:spPr>
            <a:xfrm>
              <a:off x="507564" y="4134863"/>
              <a:ext cx="1638300" cy="314325"/>
            </a:xfrm>
            <a:prstGeom prst="rect">
              <a:avLst/>
            </a:prstGeom>
          </p:spPr>
        </p:pic>
      </p:grpSp>
      <p:pic>
        <p:nvPicPr>
          <p:cNvPr id="20" name="Picture 19">
            <a:extLst>
              <a:ext uri="{FF2B5EF4-FFF2-40B4-BE49-F238E27FC236}">
                <a16:creationId xmlns:a16="http://schemas.microsoft.com/office/drawing/2014/main" id="{EF3D8C71-A63E-0DE7-CB05-97745D12384E}"/>
              </a:ext>
            </a:extLst>
          </p:cNvPr>
          <p:cNvPicPr>
            <a:picLocks noChangeAspect="1"/>
          </p:cNvPicPr>
          <p:nvPr/>
        </p:nvPicPr>
        <p:blipFill>
          <a:blip r:embed="rId11"/>
          <a:stretch>
            <a:fillRect/>
          </a:stretch>
        </p:blipFill>
        <p:spPr>
          <a:xfrm>
            <a:off x="546892" y="5114272"/>
            <a:ext cx="7296150" cy="1209675"/>
          </a:xfrm>
          <a:prstGeom prst="rect">
            <a:avLst/>
          </a:prstGeom>
        </p:spPr>
      </p:pic>
      <p:sp>
        <p:nvSpPr>
          <p:cNvPr id="7" name="Rectangle: Rounded Corners 6">
            <a:extLst>
              <a:ext uri="{FF2B5EF4-FFF2-40B4-BE49-F238E27FC236}">
                <a16:creationId xmlns:a16="http://schemas.microsoft.com/office/drawing/2014/main" id="{36EC6521-B387-49AC-A147-A7E529791473}"/>
              </a:ext>
            </a:extLst>
          </p:cNvPr>
          <p:cNvSpPr/>
          <p:nvPr/>
        </p:nvSpPr>
        <p:spPr>
          <a:xfrm>
            <a:off x="347945" y="3467099"/>
            <a:ext cx="1504678" cy="23812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3413870"/>
      </p:ext>
    </p:extLst>
  </p:cSld>
  <p:clrMapOvr>
    <a:masterClrMapping/>
  </p:clrMapOvr>
  <mc:AlternateContent xmlns:mc="http://schemas.openxmlformats.org/markup-compatibility/2006" xmlns:p14="http://schemas.microsoft.com/office/powerpoint/2010/main">
    <mc:Choice Requires="p14">
      <p:transition spd="med" p14:dur="700" advTm="16579">
        <p:fade/>
      </p:transition>
    </mc:Choice>
    <mc:Fallback xmlns="">
      <p:transition spd="med" advTm="165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351"/>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1E2F3898-A8E1-48C3-9F31-E3D71270F92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5" name="Picture 4">
            <a:extLst>
              <a:ext uri="{FF2B5EF4-FFF2-40B4-BE49-F238E27FC236}">
                <a16:creationId xmlns:a16="http://schemas.microsoft.com/office/drawing/2014/main" id="{520F3E7E-038E-5568-260D-4AAC048140E6}"/>
              </a:ext>
            </a:extLst>
          </p:cNvPr>
          <p:cNvPicPr>
            <a:picLocks noChangeAspect="1"/>
          </p:cNvPicPr>
          <p:nvPr/>
        </p:nvPicPr>
        <p:blipFill>
          <a:blip r:embed="rId7"/>
          <a:stretch>
            <a:fillRect/>
          </a:stretch>
        </p:blipFill>
        <p:spPr>
          <a:xfrm>
            <a:off x="132735" y="28235"/>
            <a:ext cx="9144000" cy="5821352"/>
          </a:xfrm>
          <a:prstGeom prst="rect">
            <a:avLst/>
          </a:prstGeom>
        </p:spPr>
      </p:pic>
      <p:pic>
        <p:nvPicPr>
          <p:cNvPr id="11" name="Picture 10">
            <a:extLst>
              <a:ext uri="{FF2B5EF4-FFF2-40B4-BE49-F238E27FC236}">
                <a16:creationId xmlns:a16="http://schemas.microsoft.com/office/drawing/2014/main" id="{92B298B2-383B-13FE-4850-D6F956C66BAE}"/>
              </a:ext>
            </a:extLst>
          </p:cNvPr>
          <p:cNvPicPr>
            <a:picLocks noChangeAspect="1"/>
          </p:cNvPicPr>
          <p:nvPr/>
        </p:nvPicPr>
        <p:blipFill>
          <a:blip r:embed="rId8"/>
          <a:stretch>
            <a:fillRect/>
          </a:stretch>
        </p:blipFill>
        <p:spPr>
          <a:xfrm>
            <a:off x="4959016" y="1366154"/>
            <a:ext cx="3624545" cy="5087976"/>
          </a:xfrm>
          <a:prstGeom prst="rect">
            <a:avLst/>
          </a:prstGeom>
        </p:spPr>
      </p:pic>
      <p:sp>
        <p:nvSpPr>
          <p:cNvPr id="7" name="Rectangle: Rounded Corners 6">
            <a:extLst>
              <a:ext uri="{FF2B5EF4-FFF2-40B4-BE49-F238E27FC236}">
                <a16:creationId xmlns:a16="http://schemas.microsoft.com/office/drawing/2014/main" id="{AE762D0D-4552-4575-B761-3D5B7E0532A0}"/>
              </a:ext>
            </a:extLst>
          </p:cNvPr>
          <p:cNvSpPr/>
          <p:nvPr/>
        </p:nvSpPr>
        <p:spPr>
          <a:xfrm>
            <a:off x="339906" y="2374234"/>
            <a:ext cx="948876"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D54342CD-C80A-4434-9464-804EC9530DF3}"/>
              </a:ext>
            </a:extLst>
          </p:cNvPr>
          <p:cNvSpPr/>
          <p:nvPr/>
        </p:nvSpPr>
        <p:spPr>
          <a:xfrm>
            <a:off x="1943417" y="104557"/>
            <a:ext cx="2761318" cy="27890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Arrow: Left 7">
            <a:extLst>
              <a:ext uri="{FF2B5EF4-FFF2-40B4-BE49-F238E27FC236}">
                <a16:creationId xmlns:a16="http://schemas.microsoft.com/office/drawing/2014/main" id="{F8C9FD40-175E-4D7D-9CEB-949DBB8FD68D}"/>
              </a:ext>
            </a:extLst>
          </p:cNvPr>
          <p:cNvSpPr/>
          <p:nvPr/>
        </p:nvSpPr>
        <p:spPr>
          <a:xfrm>
            <a:off x="7232760" y="1464477"/>
            <a:ext cx="633046" cy="26728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Arrow: Left 11">
            <a:extLst>
              <a:ext uri="{FF2B5EF4-FFF2-40B4-BE49-F238E27FC236}">
                <a16:creationId xmlns:a16="http://schemas.microsoft.com/office/drawing/2014/main" id="{3BD37A90-5C75-A5AA-3CF8-BA3BEF8324D7}"/>
              </a:ext>
            </a:extLst>
          </p:cNvPr>
          <p:cNvSpPr/>
          <p:nvPr/>
        </p:nvSpPr>
        <p:spPr>
          <a:xfrm>
            <a:off x="8114873" y="4094606"/>
            <a:ext cx="633046" cy="26728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Arrow: Left 15">
            <a:extLst>
              <a:ext uri="{FF2B5EF4-FFF2-40B4-BE49-F238E27FC236}">
                <a16:creationId xmlns:a16="http://schemas.microsoft.com/office/drawing/2014/main" id="{7DE5F9BB-36AC-4882-B9C1-219C46887D5F}"/>
              </a:ext>
            </a:extLst>
          </p:cNvPr>
          <p:cNvSpPr/>
          <p:nvPr/>
        </p:nvSpPr>
        <p:spPr>
          <a:xfrm>
            <a:off x="3494081" y="2849235"/>
            <a:ext cx="633046" cy="26728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B34B4CD7-2AC7-54EB-808E-C34C291E567B}"/>
              </a:ext>
            </a:extLst>
          </p:cNvPr>
          <p:cNvPicPr>
            <a:picLocks noChangeAspect="1"/>
          </p:cNvPicPr>
          <p:nvPr/>
        </p:nvPicPr>
        <p:blipFill>
          <a:blip r:embed="rId9"/>
          <a:stretch>
            <a:fillRect/>
          </a:stretch>
        </p:blipFill>
        <p:spPr>
          <a:xfrm>
            <a:off x="2022535" y="3233411"/>
            <a:ext cx="3149234" cy="2566043"/>
          </a:xfrm>
          <a:prstGeom prst="rect">
            <a:avLst/>
          </a:prstGeom>
        </p:spPr>
      </p:pic>
      <p:pic>
        <p:nvPicPr>
          <p:cNvPr id="4" name="Picture 3">
            <a:extLst>
              <a:ext uri="{FF2B5EF4-FFF2-40B4-BE49-F238E27FC236}">
                <a16:creationId xmlns:a16="http://schemas.microsoft.com/office/drawing/2014/main" id="{A52A56E8-2A69-327B-B285-D5800E65500C}"/>
              </a:ext>
            </a:extLst>
          </p:cNvPr>
          <p:cNvPicPr>
            <a:picLocks noChangeAspect="1"/>
          </p:cNvPicPr>
          <p:nvPr/>
        </p:nvPicPr>
        <p:blipFill>
          <a:blip r:embed="rId10"/>
          <a:stretch>
            <a:fillRect/>
          </a:stretch>
        </p:blipFill>
        <p:spPr>
          <a:xfrm>
            <a:off x="5080280" y="5059515"/>
            <a:ext cx="3400867" cy="1950885"/>
          </a:xfrm>
          <a:prstGeom prst="rect">
            <a:avLst/>
          </a:prstGeom>
        </p:spPr>
      </p:pic>
    </p:spTree>
    <p:custDataLst>
      <p:tags r:id="rId1"/>
    </p:custDataLst>
    <p:extLst>
      <p:ext uri="{BB962C8B-B14F-4D97-AF65-F5344CB8AC3E}">
        <p14:creationId xmlns:p14="http://schemas.microsoft.com/office/powerpoint/2010/main" val="2379344162"/>
      </p:ext>
    </p:extLst>
  </p:cSld>
  <p:clrMapOvr>
    <a:masterClrMapping/>
  </p:clrMapOvr>
  <mc:AlternateContent xmlns:mc="http://schemas.openxmlformats.org/markup-compatibility/2006" xmlns:p14="http://schemas.microsoft.com/office/powerpoint/2010/main">
    <mc:Choice Requires="p14">
      <p:transition spd="med" p14:dur="700" advTm="75999">
        <p:fade/>
      </p:transition>
    </mc:Choice>
    <mc:Fallback xmlns="">
      <p:transition spd="med" advTm="759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1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7" grpId="0" animBg="1"/>
      <p:bldP spid="21" grpId="0" animBg="1"/>
      <p:bldP spid="8" grpId="0" animBg="1"/>
      <p:bldP spid="12"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Audio 10">
            <a:hlinkClick r:id="" action="ppaction://media"/>
            <a:extLst>
              <a:ext uri="{FF2B5EF4-FFF2-40B4-BE49-F238E27FC236}">
                <a16:creationId xmlns:a16="http://schemas.microsoft.com/office/drawing/2014/main" id="{AD22317F-BCA1-4C13-973B-A0DDB62C873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grpSp>
        <p:nvGrpSpPr>
          <p:cNvPr id="12" name="Group 11">
            <a:extLst>
              <a:ext uri="{FF2B5EF4-FFF2-40B4-BE49-F238E27FC236}">
                <a16:creationId xmlns:a16="http://schemas.microsoft.com/office/drawing/2014/main" id="{EF3D8238-EEF6-85EF-49CA-71CA21B53331}"/>
              </a:ext>
            </a:extLst>
          </p:cNvPr>
          <p:cNvGrpSpPr/>
          <p:nvPr/>
        </p:nvGrpSpPr>
        <p:grpSpPr>
          <a:xfrm>
            <a:off x="394023" y="50509"/>
            <a:ext cx="8385339" cy="6400856"/>
            <a:chOff x="438030" y="304744"/>
            <a:chExt cx="8385339" cy="6400856"/>
          </a:xfrm>
        </p:grpSpPr>
        <p:pic>
          <p:nvPicPr>
            <p:cNvPr id="3" name="Picture 2">
              <a:extLst>
                <a:ext uri="{FF2B5EF4-FFF2-40B4-BE49-F238E27FC236}">
                  <a16:creationId xmlns:a16="http://schemas.microsoft.com/office/drawing/2014/main" id="{536A41F3-45B8-9E76-F4F6-82C818BA6A57}"/>
                </a:ext>
              </a:extLst>
            </p:cNvPr>
            <p:cNvPicPr>
              <a:picLocks noChangeAspect="1"/>
            </p:cNvPicPr>
            <p:nvPr/>
          </p:nvPicPr>
          <p:blipFill>
            <a:blip r:embed="rId7"/>
            <a:stretch>
              <a:fillRect/>
            </a:stretch>
          </p:blipFill>
          <p:spPr>
            <a:xfrm>
              <a:off x="438030" y="304744"/>
              <a:ext cx="8385339" cy="5338365"/>
            </a:xfrm>
            <a:prstGeom prst="rect">
              <a:avLst/>
            </a:prstGeom>
          </p:spPr>
        </p:pic>
        <p:pic>
          <p:nvPicPr>
            <p:cNvPr id="10" name="Picture 9">
              <a:extLst>
                <a:ext uri="{FF2B5EF4-FFF2-40B4-BE49-F238E27FC236}">
                  <a16:creationId xmlns:a16="http://schemas.microsoft.com/office/drawing/2014/main" id="{20279762-A785-EFCE-A553-C563240CE95B}"/>
                </a:ext>
              </a:extLst>
            </p:cNvPr>
            <p:cNvPicPr>
              <a:picLocks noChangeAspect="1"/>
            </p:cNvPicPr>
            <p:nvPr/>
          </p:nvPicPr>
          <p:blipFill>
            <a:blip r:embed="rId8"/>
            <a:stretch>
              <a:fillRect/>
            </a:stretch>
          </p:blipFill>
          <p:spPr>
            <a:xfrm>
              <a:off x="4879693" y="1617624"/>
              <a:ext cx="3624545" cy="5087976"/>
            </a:xfrm>
            <a:prstGeom prst="rect">
              <a:avLst/>
            </a:prstGeom>
          </p:spPr>
        </p:pic>
      </p:grpSp>
      <p:sp>
        <p:nvSpPr>
          <p:cNvPr id="2" name="Rectangle: Rounded Corners 1">
            <a:extLst>
              <a:ext uri="{FF2B5EF4-FFF2-40B4-BE49-F238E27FC236}">
                <a16:creationId xmlns:a16="http://schemas.microsoft.com/office/drawing/2014/main" id="{B299B9F1-0065-4D08-A341-D6507D0B9EB5}"/>
              </a:ext>
            </a:extLst>
          </p:cNvPr>
          <p:cNvSpPr/>
          <p:nvPr/>
        </p:nvSpPr>
        <p:spPr>
          <a:xfrm>
            <a:off x="585342" y="2192912"/>
            <a:ext cx="928826" cy="239151"/>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1B2C6C-7FD9-4F26-8426-375F4F667E07}"/>
              </a:ext>
            </a:extLst>
          </p:cNvPr>
          <p:cNvSpPr txBox="1"/>
          <p:nvPr/>
        </p:nvSpPr>
        <p:spPr>
          <a:xfrm>
            <a:off x="5043105" y="622870"/>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Mailing</a:t>
            </a:r>
            <a:r>
              <a:rPr lang="en-US" dirty="0"/>
              <a:t> </a:t>
            </a:r>
            <a:r>
              <a:rPr lang="en-US" dirty="0">
                <a:solidFill>
                  <a:schemeClr val="bg1"/>
                </a:solidFill>
              </a:rPr>
              <a:t>Labels</a:t>
            </a:r>
          </a:p>
        </p:txBody>
      </p:sp>
      <p:sp>
        <p:nvSpPr>
          <p:cNvPr id="13" name="Rectangle: Rounded Corners 12">
            <a:extLst>
              <a:ext uri="{FF2B5EF4-FFF2-40B4-BE49-F238E27FC236}">
                <a16:creationId xmlns:a16="http://schemas.microsoft.com/office/drawing/2014/main" id="{21F51738-D78E-E338-6B82-7014D69D792F}"/>
              </a:ext>
            </a:extLst>
          </p:cNvPr>
          <p:cNvSpPr/>
          <p:nvPr/>
        </p:nvSpPr>
        <p:spPr>
          <a:xfrm>
            <a:off x="5121761" y="2177032"/>
            <a:ext cx="993735" cy="30210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0E74B94-3C46-ED30-3608-93DFA07D7815}"/>
              </a:ext>
            </a:extLst>
          </p:cNvPr>
          <p:cNvPicPr>
            <a:picLocks noChangeAspect="1"/>
          </p:cNvPicPr>
          <p:nvPr/>
        </p:nvPicPr>
        <p:blipFill>
          <a:blip r:embed="rId9"/>
          <a:stretch>
            <a:fillRect/>
          </a:stretch>
        </p:blipFill>
        <p:spPr>
          <a:xfrm>
            <a:off x="2162419" y="3041648"/>
            <a:ext cx="2880686" cy="2347226"/>
          </a:xfrm>
          <a:prstGeom prst="rect">
            <a:avLst/>
          </a:prstGeom>
        </p:spPr>
      </p:pic>
      <p:sp>
        <p:nvSpPr>
          <p:cNvPr id="7" name="Rectangle: Rounded Corners 6">
            <a:extLst>
              <a:ext uri="{FF2B5EF4-FFF2-40B4-BE49-F238E27FC236}">
                <a16:creationId xmlns:a16="http://schemas.microsoft.com/office/drawing/2014/main" id="{AE762D0D-4552-4575-B761-3D5B7E0532A0}"/>
              </a:ext>
            </a:extLst>
          </p:cNvPr>
          <p:cNvSpPr/>
          <p:nvPr/>
        </p:nvSpPr>
        <p:spPr>
          <a:xfrm>
            <a:off x="2162419" y="3306336"/>
            <a:ext cx="993735" cy="30210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74C77292-81B1-FA54-C917-C9FB6DA9AEFD}"/>
              </a:ext>
            </a:extLst>
          </p:cNvPr>
          <p:cNvSpPr/>
          <p:nvPr/>
        </p:nvSpPr>
        <p:spPr>
          <a:xfrm>
            <a:off x="5121761" y="4799845"/>
            <a:ext cx="993735" cy="30210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1D356F3-F44D-0A4D-8582-8A6930704FF8}"/>
              </a:ext>
            </a:extLst>
          </p:cNvPr>
          <p:cNvPicPr>
            <a:picLocks noChangeAspect="1"/>
          </p:cNvPicPr>
          <p:nvPr/>
        </p:nvPicPr>
        <p:blipFill>
          <a:blip r:embed="rId10"/>
          <a:stretch>
            <a:fillRect/>
          </a:stretch>
        </p:blipFill>
        <p:spPr>
          <a:xfrm>
            <a:off x="5043105" y="5166511"/>
            <a:ext cx="3055208" cy="1752600"/>
          </a:xfrm>
          <a:prstGeom prst="rect">
            <a:avLst/>
          </a:prstGeom>
        </p:spPr>
      </p:pic>
    </p:spTree>
    <p:custDataLst>
      <p:tags r:id="rId1"/>
    </p:custDataLst>
    <p:extLst>
      <p:ext uri="{BB962C8B-B14F-4D97-AF65-F5344CB8AC3E}">
        <p14:creationId xmlns:p14="http://schemas.microsoft.com/office/powerpoint/2010/main" val="4259956385"/>
      </p:ext>
    </p:extLst>
  </p:cSld>
  <p:clrMapOvr>
    <a:masterClrMapping/>
  </p:clrMapOvr>
  <mc:AlternateContent xmlns:mc="http://schemas.openxmlformats.org/markup-compatibility/2006" xmlns:p14="http://schemas.microsoft.com/office/powerpoint/2010/main">
    <mc:Choice Requires="p14">
      <p:transition spd="med" p14:dur="700" advTm="23034">
        <p:fade/>
      </p:transition>
    </mc:Choice>
    <mc:Fallback xmlns="">
      <p:transition spd="med" advTm="230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22" presetClass="entr" presetSubtype="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1000"/>
                                        <p:tgtEl>
                                          <p:spTgt spid="2"/>
                                        </p:tgtEl>
                                      </p:cBhvr>
                                    </p:animEffect>
                                  </p:childTnLst>
                                </p:cTn>
                              </p:par>
                              <p:par>
                                <p:cTn id="10" presetID="6" presetClass="emph" presetSubtype="0" fill="hold" grpId="0" nodeType="withEffect">
                                  <p:stCondLst>
                                    <p:cond delay="0"/>
                                  </p:stCondLst>
                                  <p:childTnLst>
                                    <p:animScale>
                                      <p:cBhvr>
                                        <p:cTn id="11"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1"/>
                </p:tgtEl>
              </p:cMediaNode>
            </p:audio>
          </p:childTnLst>
        </p:cTn>
      </p:par>
    </p:tnLst>
    <p:bldLst>
      <p:bldP spid="2"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42204"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642ACA29-A1D0-4020-B073-22090E511303}"/>
              </a:ext>
            </a:extLst>
          </p:cNvPr>
          <p:cNvSpPr>
            <a:spLocks noGrp="1"/>
          </p:cNvSpPr>
          <p:nvPr>
            <p:ph type="title"/>
          </p:nvPr>
        </p:nvSpPr>
        <p:spPr>
          <a:xfrm>
            <a:off x="0" y="53732"/>
            <a:ext cx="9409471" cy="1003267"/>
          </a:xfrm>
          <a:solidFill>
            <a:schemeClr val="bg1"/>
          </a:solidFill>
        </p:spPr>
        <p:txBody>
          <a:bodyPr/>
          <a:lstStyle/>
          <a:p>
            <a:r>
              <a:rPr lang="en-US" dirty="0"/>
              <a:t>Create Mailing Labels</a:t>
            </a:r>
          </a:p>
        </p:txBody>
      </p:sp>
      <p:pic>
        <p:nvPicPr>
          <p:cNvPr id="4" name="Picture 3">
            <a:extLst>
              <a:ext uri="{FF2B5EF4-FFF2-40B4-BE49-F238E27FC236}">
                <a16:creationId xmlns:a16="http://schemas.microsoft.com/office/drawing/2014/main" id="{CA308988-CE92-BD82-A825-EE6538BB7D6B}"/>
              </a:ext>
            </a:extLst>
          </p:cNvPr>
          <p:cNvPicPr>
            <a:picLocks noChangeAspect="1"/>
          </p:cNvPicPr>
          <p:nvPr/>
        </p:nvPicPr>
        <p:blipFill>
          <a:blip r:embed="rId6"/>
          <a:stretch>
            <a:fillRect/>
          </a:stretch>
        </p:blipFill>
        <p:spPr>
          <a:xfrm>
            <a:off x="90531" y="1212942"/>
            <a:ext cx="9144000" cy="3645534"/>
          </a:xfrm>
          <a:prstGeom prst="rect">
            <a:avLst/>
          </a:prstGeom>
        </p:spPr>
      </p:pic>
      <p:sp>
        <p:nvSpPr>
          <p:cNvPr id="2" name="Rectangle: Rounded Corners 1">
            <a:extLst>
              <a:ext uri="{FF2B5EF4-FFF2-40B4-BE49-F238E27FC236}">
                <a16:creationId xmlns:a16="http://schemas.microsoft.com/office/drawing/2014/main" id="{B299B9F1-0065-4D08-A341-D6507D0B9EB5}"/>
              </a:ext>
            </a:extLst>
          </p:cNvPr>
          <p:cNvSpPr/>
          <p:nvPr/>
        </p:nvSpPr>
        <p:spPr>
          <a:xfrm>
            <a:off x="2766118" y="2989006"/>
            <a:ext cx="1560076" cy="180310"/>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B52FC825-44B7-488A-BAF0-552EB884283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611917756"/>
      </p:ext>
    </p:extLst>
  </p:cSld>
  <p:clrMapOvr>
    <a:masterClrMapping/>
  </p:clrMapOvr>
  <mc:AlternateContent xmlns:mc="http://schemas.openxmlformats.org/markup-compatibility/2006" xmlns:p14="http://schemas.microsoft.com/office/powerpoint/2010/main">
    <mc:Choice Requires="p14">
      <p:transition spd="slow" p14:dur="1200" advTm="17019">
        <p14:prism/>
      </p:transition>
    </mc:Choice>
    <mc:Fallback xmlns="">
      <p:transition spd="slow" advTm="170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194872" y="0"/>
            <a:ext cx="9691486"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642ACA29-A1D0-4020-B073-22090E511303}"/>
              </a:ext>
            </a:extLst>
          </p:cNvPr>
          <p:cNvSpPr>
            <a:spLocks noGrp="1"/>
          </p:cNvSpPr>
          <p:nvPr>
            <p:ph type="title"/>
          </p:nvPr>
        </p:nvSpPr>
        <p:spPr>
          <a:xfrm>
            <a:off x="-189914" y="17611"/>
            <a:ext cx="9686528" cy="1099930"/>
          </a:xfrm>
          <a:solidFill>
            <a:schemeClr val="bg1"/>
          </a:solidFill>
        </p:spPr>
        <p:txBody>
          <a:bodyPr/>
          <a:lstStyle/>
          <a:p>
            <a:r>
              <a:rPr lang="en-US" dirty="0"/>
              <a:t>Create Mailing Labels</a:t>
            </a:r>
          </a:p>
        </p:txBody>
      </p:sp>
      <p:pic>
        <p:nvPicPr>
          <p:cNvPr id="4" name="Picture 3">
            <a:extLst>
              <a:ext uri="{FF2B5EF4-FFF2-40B4-BE49-F238E27FC236}">
                <a16:creationId xmlns:a16="http://schemas.microsoft.com/office/drawing/2014/main" id="{DE99552A-6D67-1BB5-52EF-61EA70919D99}"/>
              </a:ext>
            </a:extLst>
          </p:cNvPr>
          <p:cNvPicPr>
            <a:picLocks noChangeAspect="1"/>
          </p:cNvPicPr>
          <p:nvPr/>
        </p:nvPicPr>
        <p:blipFill>
          <a:blip r:embed="rId6"/>
          <a:stretch>
            <a:fillRect/>
          </a:stretch>
        </p:blipFill>
        <p:spPr>
          <a:xfrm>
            <a:off x="78871" y="1530525"/>
            <a:ext cx="9144000" cy="2656407"/>
          </a:xfrm>
          <a:prstGeom prst="rect">
            <a:avLst/>
          </a:prstGeom>
        </p:spPr>
      </p:pic>
      <p:pic>
        <p:nvPicPr>
          <p:cNvPr id="8" name="Picture 7">
            <a:extLst>
              <a:ext uri="{FF2B5EF4-FFF2-40B4-BE49-F238E27FC236}">
                <a16:creationId xmlns:a16="http://schemas.microsoft.com/office/drawing/2014/main" id="{138F2F3C-6B15-10A2-3D13-7D72241284C7}"/>
              </a:ext>
            </a:extLst>
          </p:cNvPr>
          <p:cNvPicPr>
            <a:picLocks noChangeAspect="1"/>
          </p:cNvPicPr>
          <p:nvPr/>
        </p:nvPicPr>
        <p:blipFill>
          <a:blip r:embed="rId7"/>
          <a:stretch>
            <a:fillRect/>
          </a:stretch>
        </p:blipFill>
        <p:spPr>
          <a:xfrm>
            <a:off x="791344" y="3438832"/>
            <a:ext cx="1819275" cy="1047750"/>
          </a:xfrm>
          <a:prstGeom prst="rect">
            <a:avLst/>
          </a:prstGeom>
        </p:spPr>
      </p:pic>
      <p:pic>
        <p:nvPicPr>
          <p:cNvPr id="12" name="Picture 11">
            <a:extLst>
              <a:ext uri="{FF2B5EF4-FFF2-40B4-BE49-F238E27FC236}">
                <a16:creationId xmlns:a16="http://schemas.microsoft.com/office/drawing/2014/main" id="{ADEB43BD-5D98-68BD-CDDB-B4871AA83002}"/>
              </a:ext>
            </a:extLst>
          </p:cNvPr>
          <p:cNvPicPr>
            <a:picLocks noChangeAspect="1"/>
          </p:cNvPicPr>
          <p:nvPr/>
        </p:nvPicPr>
        <p:blipFill>
          <a:blip r:embed="rId8"/>
          <a:stretch>
            <a:fillRect/>
          </a:stretch>
        </p:blipFill>
        <p:spPr>
          <a:xfrm>
            <a:off x="78871" y="3135582"/>
            <a:ext cx="9144000" cy="1399322"/>
          </a:xfrm>
          <a:prstGeom prst="rect">
            <a:avLst/>
          </a:prstGeom>
        </p:spPr>
      </p:pic>
      <p:pic>
        <p:nvPicPr>
          <p:cNvPr id="16" name="Picture 15">
            <a:extLst>
              <a:ext uri="{FF2B5EF4-FFF2-40B4-BE49-F238E27FC236}">
                <a16:creationId xmlns:a16="http://schemas.microsoft.com/office/drawing/2014/main" id="{4CC73822-0BFF-46E8-9BC4-15883645DD63}"/>
              </a:ext>
            </a:extLst>
          </p:cNvPr>
          <p:cNvPicPr>
            <a:picLocks noChangeAspect="1"/>
          </p:cNvPicPr>
          <p:nvPr/>
        </p:nvPicPr>
        <p:blipFill>
          <a:blip r:embed="rId9"/>
          <a:stretch>
            <a:fillRect/>
          </a:stretch>
        </p:blipFill>
        <p:spPr>
          <a:xfrm>
            <a:off x="7393874" y="3429000"/>
            <a:ext cx="725487" cy="438950"/>
          </a:xfrm>
          <a:prstGeom prst="rect">
            <a:avLst/>
          </a:prstGeom>
        </p:spPr>
      </p:pic>
      <p:pic>
        <p:nvPicPr>
          <p:cNvPr id="2" name="Audio 1">
            <a:hlinkClick r:id="" action="ppaction://media"/>
            <a:extLst>
              <a:ext uri="{FF2B5EF4-FFF2-40B4-BE49-F238E27FC236}">
                <a16:creationId xmlns:a16="http://schemas.microsoft.com/office/drawing/2014/main" id="{BF89CB18-39B1-CF0B-6FCA-67707A0F97A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21811425"/>
      </p:ext>
    </p:extLst>
  </p:cSld>
  <p:clrMapOvr>
    <a:masterClrMapping/>
  </p:clrMapOvr>
  <mc:AlternateContent xmlns:mc="http://schemas.openxmlformats.org/markup-compatibility/2006" xmlns:p14="http://schemas.microsoft.com/office/powerpoint/2010/main">
    <mc:Choice Requires="p14">
      <p:transition spd="med" p14:dur="700" advTm="53175">
        <p:fade/>
      </p:transition>
    </mc:Choice>
    <mc:Fallback xmlns="">
      <p:transition spd="med" advTm="531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1FC2997-E6F1-443B-80D8-C00B4136564A}"/>
              </a:ext>
            </a:extLst>
          </p:cNvPr>
          <p:cNvSpPr txBox="1"/>
          <p:nvPr/>
        </p:nvSpPr>
        <p:spPr>
          <a:xfrm>
            <a:off x="384943" y="3103582"/>
            <a:ext cx="3423648" cy="3970318"/>
          </a:xfrm>
          <a:prstGeom prst="rect">
            <a:avLst/>
          </a:prstGeom>
          <a:solidFill>
            <a:schemeClr val="bg1"/>
          </a:solidFill>
        </p:spPr>
        <p:txBody>
          <a:bodyPr wrap="square" rtlCol="0">
            <a:spAutoFit/>
          </a:bodyPr>
          <a:lstStyle/>
          <a:p>
            <a:r>
              <a:rPr lang="en-US" dirty="0"/>
              <a:t>Name</a:t>
            </a:r>
          </a:p>
          <a:p>
            <a:r>
              <a:rPr lang="en-US" dirty="0"/>
              <a:t>Address</a:t>
            </a:r>
          </a:p>
          <a:p>
            <a:r>
              <a:rPr lang="en-US" dirty="0"/>
              <a:t>City, St, Zip</a:t>
            </a:r>
          </a:p>
          <a:p>
            <a:endParaRPr lang="en-US" dirty="0"/>
          </a:p>
          <a:p>
            <a:r>
              <a:rPr lang="en-US" dirty="0"/>
              <a:t>Name</a:t>
            </a:r>
          </a:p>
          <a:p>
            <a:r>
              <a:rPr lang="en-US" dirty="0"/>
              <a:t>Address</a:t>
            </a:r>
          </a:p>
          <a:p>
            <a:r>
              <a:rPr lang="en-US" dirty="0"/>
              <a:t>City,St, Zip</a:t>
            </a:r>
          </a:p>
          <a:p>
            <a:endParaRPr lang="en-US" dirty="0"/>
          </a:p>
          <a:p>
            <a:r>
              <a:rPr lang="en-US" dirty="0"/>
              <a:t>Name</a:t>
            </a:r>
          </a:p>
          <a:p>
            <a:r>
              <a:rPr lang="en-US" dirty="0"/>
              <a:t>Address</a:t>
            </a:r>
          </a:p>
          <a:p>
            <a:r>
              <a:rPr lang="en-US" dirty="0"/>
              <a:t>City,St, Zip</a:t>
            </a:r>
          </a:p>
          <a:p>
            <a:endParaRPr lang="en-US" dirty="0"/>
          </a:p>
          <a:p>
            <a:endParaRPr lang="en-US" dirty="0"/>
          </a:p>
          <a:p>
            <a:endParaRPr lang="en-US" dirty="0"/>
          </a:p>
        </p:txBody>
      </p:sp>
      <p:pic>
        <p:nvPicPr>
          <p:cNvPr id="17" name="Picture 16">
            <a:extLst>
              <a:ext uri="{FF2B5EF4-FFF2-40B4-BE49-F238E27FC236}">
                <a16:creationId xmlns:a16="http://schemas.microsoft.com/office/drawing/2014/main" id="{BE555F5C-9815-4164-8E14-ED5AA2295E95}"/>
              </a:ext>
            </a:extLst>
          </p:cNvPr>
          <p:cNvPicPr>
            <a:picLocks noChangeAspect="1"/>
          </p:cNvPicPr>
          <p:nvPr/>
        </p:nvPicPr>
        <p:blipFill>
          <a:blip r:embed="rId6"/>
          <a:stretch>
            <a:fillRect/>
          </a:stretch>
        </p:blipFill>
        <p:spPr>
          <a:xfrm>
            <a:off x="6307861" y="5920738"/>
            <a:ext cx="2070143" cy="826568"/>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4" name="Arrow: Right 3">
            <a:extLst>
              <a:ext uri="{FF2B5EF4-FFF2-40B4-BE49-F238E27FC236}">
                <a16:creationId xmlns:a16="http://schemas.microsoft.com/office/drawing/2014/main" id="{5F30B32E-237F-462D-94EC-FEC07DB17741}"/>
              </a:ext>
            </a:extLst>
          </p:cNvPr>
          <p:cNvSpPr/>
          <p:nvPr/>
        </p:nvSpPr>
        <p:spPr>
          <a:xfrm>
            <a:off x="3652947" y="3868465"/>
            <a:ext cx="529065" cy="2453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3D0AD939-FD6F-4B7A-9561-8BF4A39A80D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pic>
        <p:nvPicPr>
          <p:cNvPr id="7" name="Picture 6">
            <a:extLst>
              <a:ext uri="{FF2B5EF4-FFF2-40B4-BE49-F238E27FC236}">
                <a16:creationId xmlns:a16="http://schemas.microsoft.com/office/drawing/2014/main" id="{D6DD6393-569C-3CF2-8F31-BCAA4E3659DC}"/>
              </a:ext>
            </a:extLst>
          </p:cNvPr>
          <p:cNvPicPr>
            <a:picLocks noChangeAspect="1"/>
          </p:cNvPicPr>
          <p:nvPr/>
        </p:nvPicPr>
        <p:blipFill>
          <a:blip r:embed="rId8"/>
          <a:stretch>
            <a:fillRect/>
          </a:stretch>
        </p:blipFill>
        <p:spPr>
          <a:xfrm>
            <a:off x="7620" y="283149"/>
            <a:ext cx="9144000" cy="2659910"/>
          </a:xfrm>
          <a:prstGeom prst="rect">
            <a:avLst/>
          </a:prstGeom>
        </p:spPr>
      </p:pic>
      <p:pic>
        <p:nvPicPr>
          <p:cNvPr id="14" name="Picture 13">
            <a:extLst>
              <a:ext uri="{FF2B5EF4-FFF2-40B4-BE49-F238E27FC236}">
                <a16:creationId xmlns:a16="http://schemas.microsoft.com/office/drawing/2014/main" id="{6052AFAC-E89C-45C2-92D0-0D048EF6CBC6}"/>
              </a:ext>
            </a:extLst>
          </p:cNvPr>
          <p:cNvPicPr>
            <a:picLocks noChangeAspect="1"/>
          </p:cNvPicPr>
          <p:nvPr/>
        </p:nvPicPr>
        <p:blipFill>
          <a:blip r:embed="rId9"/>
          <a:stretch>
            <a:fillRect/>
          </a:stretch>
        </p:blipFill>
        <p:spPr>
          <a:xfrm>
            <a:off x="4193534" y="2626936"/>
            <a:ext cx="1299902" cy="3015419"/>
          </a:xfrm>
          <a:prstGeom prst="rect">
            <a:avLst/>
          </a:prstGeom>
          <a:ln>
            <a:solidFill>
              <a:srgbClr val="FF0000"/>
            </a:solidFill>
          </a:ln>
        </p:spPr>
      </p:pic>
      <p:sp>
        <p:nvSpPr>
          <p:cNvPr id="15" name="Oval 14">
            <a:extLst>
              <a:ext uri="{FF2B5EF4-FFF2-40B4-BE49-F238E27FC236}">
                <a16:creationId xmlns:a16="http://schemas.microsoft.com/office/drawing/2014/main" id="{4A122CD3-7C78-41C5-9A38-97FA9C04710F}"/>
              </a:ext>
            </a:extLst>
          </p:cNvPr>
          <p:cNvSpPr/>
          <p:nvPr/>
        </p:nvSpPr>
        <p:spPr>
          <a:xfrm>
            <a:off x="4024302" y="2573079"/>
            <a:ext cx="678017" cy="42555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37645483"/>
      </p:ext>
    </p:extLst>
  </p:cSld>
  <p:clrMapOvr>
    <a:masterClrMapping/>
  </p:clrMapOvr>
  <mc:AlternateContent xmlns:mc="http://schemas.openxmlformats.org/markup-compatibility/2006" xmlns:p14="http://schemas.microsoft.com/office/powerpoint/2010/main">
    <mc:Choice Requires="p14">
      <p:transition spd="med" p14:dur="700" advTm="35247">
        <p:fade/>
      </p:transition>
    </mc:Choice>
    <mc:Fallback xmlns="">
      <p:transition spd="med" advTm="35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1000"/>
                                        <p:tgtEl>
                                          <p:spTgt spid="1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1000"/>
                                        <p:tgtEl>
                                          <p:spTgt spid="4"/>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bldLst>
      <p:bldP spid="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10E79427-249A-4D8A-8673-BDD2C7B8555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pic>
        <p:nvPicPr>
          <p:cNvPr id="6" name="Picture 5">
            <a:extLst>
              <a:ext uri="{FF2B5EF4-FFF2-40B4-BE49-F238E27FC236}">
                <a16:creationId xmlns:a16="http://schemas.microsoft.com/office/drawing/2014/main" id="{169B63EF-33DE-937F-56FA-A960E982ABB4}"/>
              </a:ext>
            </a:extLst>
          </p:cNvPr>
          <p:cNvPicPr>
            <a:picLocks noChangeAspect="1"/>
          </p:cNvPicPr>
          <p:nvPr/>
        </p:nvPicPr>
        <p:blipFill>
          <a:blip r:embed="rId7"/>
          <a:stretch>
            <a:fillRect/>
          </a:stretch>
        </p:blipFill>
        <p:spPr>
          <a:xfrm>
            <a:off x="535605" y="93406"/>
            <a:ext cx="7516349" cy="6433995"/>
          </a:xfrm>
          <a:prstGeom prst="rect">
            <a:avLst/>
          </a:prstGeom>
        </p:spPr>
      </p:pic>
      <p:pic>
        <p:nvPicPr>
          <p:cNvPr id="17" name="Picture 16">
            <a:extLst>
              <a:ext uri="{FF2B5EF4-FFF2-40B4-BE49-F238E27FC236}">
                <a16:creationId xmlns:a16="http://schemas.microsoft.com/office/drawing/2014/main" id="{6DF548E7-F806-EF3A-3D88-820665A2B95C}"/>
              </a:ext>
            </a:extLst>
          </p:cNvPr>
          <p:cNvPicPr>
            <a:picLocks noChangeAspect="1"/>
          </p:cNvPicPr>
          <p:nvPr/>
        </p:nvPicPr>
        <p:blipFill>
          <a:blip r:embed="rId8"/>
          <a:stretch>
            <a:fillRect/>
          </a:stretch>
        </p:blipFill>
        <p:spPr>
          <a:xfrm>
            <a:off x="6597445" y="541221"/>
            <a:ext cx="1160207" cy="255805"/>
          </a:xfrm>
          <a:prstGeom prst="rect">
            <a:avLst/>
          </a:prstGeom>
        </p:spPr>
      </p:pic>
    </p:spTree>
    <p:custDataLst>
      <p:tags r:id="rId1"/>
    </p:custDataLst>
    <p:extLst>
      <p:ext uri="{BB962C8B-B14F-4D97-AF65-F5344CB8AC3E}">
        <p14:creationId xmlns:p14="http://schemas.microsoft.com/office/powerpoint/2010/main" val="1027285256"/>
      </p:ext>
    </p:extLst>
  </p:cSld>
  <p:clrMapOvr>
    <a:masterClrMapping/>
  </p:clrMapOvr>
  <mc:AlternateContent xmlns:mc="http://schemas.openxmlformats.org/markup-compatibility/2006" xmlns:p14="http://schemas.microsoft.com/office/powerpoint/2010/main">
    <mc:Choice Requires="p14">
      <p:transition spd="med" p14:dur="700" advTm="22616">
        <p:fade/>
      </p:transition>
    </mc:Choice>
    <mc:Fallback xmlns="">
      <p:transition spd="med" advTm="22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AE762D0D-4552-4575-B761-3D5B7E0532A0}"/>
              </a:ext>
            </a:extLst>
          </p:cNvPr>
          <p:cNvSpPr/>
          <p:nvPr/>
        </p:nvSpPr>
        <p:spPr>
          <a:xfrm>
            <a:off x="363438" y="3914080"/>
            <a:ext cx="1483111"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105ABC1-ACD7-407D-ADEC-19AEB5BD3A01}"/>
              </a:ext>
            </a:extLst>
          </p:cNvPr>
          <p:cNvPicPr>
            <a:picLocks noChangeAspect="1"/>
          </p:cNvPicPr>
          <p:nvPr/>
        </p:nvPicPr>
        <p:blipFill>
          <a:blip r:embed="rId5"/>
          <a:stretch>
            <a:fillRect/>
          </a:stretch>
        </p:blipFill>
        <p:spPr>
          <a:xfrm>
            <a:off x="132735" y="738413"/>
            <a:ext cx="9144000" cy="4588765"/>
          </a:xfrm>
          <a:prstGeom prst="rect">
            <a:avLst/>
          </a:prstGeom>
        </p:spPr>
      </p:pic>
      <p:pic>
        <p:nvPicPr>
          <p:cNvPr id="10" name="Picture 9">
            <a:extLst>
              <a:ext uri="{FF2B5EF4-FFF2-40B4-BE49-F238E27FC236}">
                <a16:creationId xmlns:a16="http://schemas.microsoft.com/office/drawing/2014/main" id="{08E1628C-E957-44E9-9551-DF11CB54AE5D}"/>
              </a:ext>
            </a:extLst>
          </p:cNvPr>
          <p:cNvPicPr>
            <a:picLocks noChangeAspect="1"/>
          </p:cNvPicPr>
          <p:nvPr/>
        </p:nvPicPr>
        <p:blipFill>
          <a:blip r:embed="rId6"/>
          <a:stretch>
            <a:fillRect/>
          </a:stretch>
        </p:blipFill>
        <p:spPr>
          <a:xfrm>
            <a:off x="3577916" y="1063816"/>
            <a:ext cx="3744783" cy="4588766"/>
          </a:xfrm>
          <a:prstGeom prst="rect">
            <a:avLst/>
          </a:prstGeom>
        </p:spPr>
      </p:pic>
      <p:pic>
        <p:nvPicPr>
          <p:cNvPr id="2" name="Audio 1">
            <a:hlinkClick r:id="" action="ppaction://media"/>
            <a:extLst>
              <a:ext uri="{FF2B5EF4-FFF2-40B4-BE49-F238E27FC236}">
                <a16:creationId xmlns:a16="http://schemas.microsoft.com/office/drawing/2014/main" id="{DDB16A8B-97B2-48E5-933E-BFA6CB321C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35811001"/>
      </p:ext>
    </p:extLst>
  </p:cSld>
  <p:clrMapOvr>
    <a:masterClrMapping/>
  </p:clrMapOvr>
  <mc:AlternateContent xmlns:mc="http://schemas.openxmlformats.org/markup-compatibility/2006" xmlns:p14="http://schemas.microsoft.com/office/powerpoint/2010/main">
    <mc:Choice Requires="p14">
      <p:transition spd="med" p14:dur="700" advTm="6408">
        <p:fade/>
      </p:transition>
    </mc:Choice>
    <mc:Fallback xmlns="">
      <p:transition spd="med" advTm="64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82C76A29-463D-E0D7-A7F8-F3E0AA09B582}"/>
              </a:ext>
            </a:extLst>
          </p:cNvPr>
          <p:cNvGrpSpPr/>
          <p:nvPr/>
        </p:nvGrpSpPr>
        <p:grpSpPr>
          <a:xfrm>
            <a:off x="379330" y="61063"/>
            <a:ext cx="8385339" cy="6400856"/>
            <a:chOff x="438030" y="304744"/>
            <a:chExt cx="8385339" cy="6400856"/>
          </a:xfrm>
        </p:grpSpPr>
        <p:pic>
          <p:nvPicPr>
            <p:cNvPr id="8" name="Picture 7">
              <a:extLst>
                <a:ext uri="{FF2B5EF4-FFF2-40B4-BE49-F238E27FC236}">
                  <a16:creationId xmlns:a16="http://schemas.microsoft.com/office/drawing/2014/main" id="{0FEB6018-45AC-A642-3279-A0C0645404A1}"/>
                </a:ext>
              </a:extLst>
            </p:cNvPr>
            <p:cNvPicPr>
              <a:picLocks noChangeAspect="1"/>
            </p:cNvPicPr>
            <p:nvPr/>
          </p:nvPicPr>
          <p:blipFill>
            <a:blip r:embed="rId6"/>
            <a:stretch>
              <a:fillRect/>
            </a:stretch>
          </p:blipFill>
          <p:spPr>
            <a:xfrm>
              <a:off x="438030" y="304744"/>
              <a:ext cx="8385339" cy="5338365"/>
            </a:xfrm>
            <a:prstGeom prst="rect">
              <a:avLst/>
            </a:prstGeom>
          </p:spPr>
        </p:pic>
        <p:pic>
          <p:nvPicPr>
            <p:cNvPr id="12" name="Picture 11">
              <a:extLst>
                <a:ext uri="{FF2B5EF4-FFF2-40B4-BE49-F238E27FC236}">
                  <a16:creationId xmlns:a16="http://schemas.microsoft.com/office/drawing/2014/main" id="{CE0C8C8D-4151-B922-64AD-00753ABD1733}"/>
                </a:ext>
              </a:extLst>
            </p:cNvPr>
            <p:cNvPicPr>
              <a:picLocks noChangeAspect="1"/>
            </p:cNvPicPr>
            <p:nvPr/>
          </p:nvPicPr>
          <p:blipFill>
            <a:blip r:embed="rId7"/>
            <a:stretch>
              <a:fillRect/>
            </a:stretch>
          </p:blipFill>
          <p:spPr>
            <a:xfrm>
              <a:off x="4879693" y="1617624"/>
              <a:ext cx="3624545" cy="5087976"/>
            </a:xfrm>
            <a:prstGeom prst="rect">
              <a:avLst/>
            </a:prstGeom>
          </p:spPr>
        </p:pic>
      </p:grpSp>
      <p:sp>
        <p:nvSpPr>
          <p:cNvPr id="7" name="Rectangle: Rounded Corners 6">
            <a:extLst>
              <a:ext uri="{FF2B5EF4-FFF2-40B4-BE49-F238E27FC236}">
                <a16:creationId xmlns:a16="http://schemas.microsoft.com/office/drawing/2014/main" id="{AE762D0D-4552-4575-B761-3D5B7E0532A0}"/>
              </a:ext>
            </a:extLst>
          </p:cNvPr>
          <p:cNvSpPr/>
          <p:nvPr/>
        </p:nvSpPr>
        <p:spPr>
          <a:xfrm>
            <a:off x="491353" y="2215244"/>
            <a:ext cx="948876"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C0CE8BF-3C4C-4367-802D-E715AFA24240}"/>
              </a:ext>
            </a:extLst>
          </p:cNvPr>
          <p:cNvSpPr txBox="1"/>
          <p:nvPr/>
        </p:nvSpPr>
        <p:spPr>
          <a:xfrm>
            <a:off x="5055575" y="577296"/>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Find HQ Members</a:t>
            </a:r>
          </a:p>
        </p:txBody>
      </p:sp>
      <p:pic>
        <p:nvPicPr>
          <p:cNvPr id="3" name="Picture 2">
            <a:extLst>
              <a:ext uri="{FF2B5EF4-FFF2-40B4-BE49-F238E27FC236}">
                <a16:creationId xmlns:a16="http://schemas.microsoft.com/office/drawing/2014/main" id="{832AFA73-D880-1ACC-7FEE-ABCEE617289B}"/>
              </a:ext>
            </a:extLst>
          </p:cNvPr>
          <p:cNvPicPr>
            <a:picLocks noChangeAspect="1"/>
          </p:cNvPicPr>
          <p:nvPr/>
        </p:nvPicPr>
        <p:blipFill>
          <a:blip r:embed="rId8"/>
          <a:stretch>
            <a:fillRect/>
          </a:stretch>
        </p:blipFill>
        <p:spPr>
          <a:xfrm>
            <a:off x="2181675" y="3091839"/>
            <a:ext cx="2880686" cy="2347226"/>
          </a:xfrm>
          <a:prstGeom prst="rect">
            <a:avLst/>
          </a:prstGeom>
        </p:spPr>
      </p:pic>
      <p:sp>
        <p:nvSpPr>
          <p:cNvPr id="10" name="Rectangle: Rounded Corners 9">
            <a:extLst>
              <a:ext uri="{FF2B5EF4-FFF2-40B4-BE49-F238E27FC236}">
                <a16:creationId xmlns:a16="http://schemas.microsoft.com/office/drawing/2014/main" id="{CFEB96DB-618F-4762-B609-1DEF2A14841F}"/>
              </a:ext>
            </a:extLst>
          </p:cNvPr>
          <p:cNvSpPr/>
          <p:nvPr/>
        </p:nvSpPr>
        <p:spPr>
          <a:xfrm>
            <a:off x="2181675" y="3980797"/>
            <a:ext cx="2873900" cy="43853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EEB5249-D6B1-5652-675A-90F4B3C3570A}"/>
              </a:ext>
            </a:extLst>
          </p:cNvPr>
          <p:cNvPicPr>
            <a:picLocks noChangeAspect="1"/>
          </p:cNvPicPr>
          <p:nvPr/>
        </p:nvPicPr>
        <p:blipFill>
          <a:blip r:embed="rId9"/>
          <a:stretch>
            <a:fillRect/>
          </a:stretch>
        </p:blipFill>
        <p:spPr>
          <a:xfrm>
            <a:off x="5029480" y="5084915"/>
            <a:ext cx="3400867" cy="1950885"/>
          </a:xfrm>
          <a:prstGeom prst="rect">
            <a:avLst/>
          </a:prstGeom>
        </p:spPr>
      </p:pic>
      <p:sp>
        <p:nvSpPr>
          <p:cNvPr id="6" name="Rectangle: Rounded Corners 5">
            <a:extLst>
              <a:ext uri="{FF2B5EF4-FFF2-40B4-BE49-F238E27FC236}">
                <a16:creationId xmlns:a16="http://schemas.microsoft.com/office/drawing/2014/main" id="{9B4504EC-B163-529C-EA88-A0CED8721BCC}"/>
              </a:ext>
            </a:extLst>
          </p:cNvPr>
          <p:cNvSpPr/>
          <p:nvPr/>
        </p:nvSpPr>
        <p:spPr>
          <a:xfrm>
            <a:off x="5258186" y="5439065"/>
            <a:ext cx="2996813" cy="43853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Audio 18">
            <a:hlinkClick r:id="" action="ppaction://media"/>
            <a:extLst>
              <a:ext uri="{FF2B5EF4-FFF2-40B4-BE49-F238E27FC236}">
                <a16:creationId xmlns:a16="http://schemas.microsoft.com/office/drawing/2014/main" id="{635F5812-ED3E-F192-6A6F-6FB4D65898C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040605603"/>
      </p:ext>
    </p:extLst>
  </p:cSld>
  <p:clrMapOvr>
    <a:masterClrMapping/>
  </p:clrMapOvr>
  <mc:AlternateContent xmlns:mc="http://schemas.openxmlformats.org/markup-compatibility/2006" xmlns:p14="http://schemas.microsoft.com/office/powerpoint/2010/main">
    <mc:Choice Requires="p14">
      <p:transition spd="med" p14:dur="700" advTm="47904">
        <p:fade/>
      </p:transition>
    </mc:Choice>
    <mc:Fallback xmlns="">
      <p:transition spd="med" advTm="479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par>
                                <p:cTn id="7" presetID="6" presetClass="emph" presetSubtype="0" fill="hold" grpId="0" nodeType="withEffect">
                                  <p:stCondLst>
                                    <p:cond delay="0"/>
                                  </p:stCondLst>
                                  <p:childTnLst>
                                    <p:animScale>
                                      <p:cBhvr>
                                        <p:cTn id="8"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9"/>
                </p:tgtEl>
              </p:cMediaNode>
            </p:audio>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1B6F6C-2E07-4272-85FF-9CDABB189D0B}"/>
              </a:ext>
            </a:extLst>
          </p:cNvPr>
          <p:cNvSpPr/>
          <p:nvPr/>
        </p:nvSpPr>
        <p:spPr>
          <a:xfrm>
            <a:off x="0" y="4471639"/>
            <a:ext cx="9276735" cy="23863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825F9D3-447C-43F0-B4A5-CC2C165EDF34}"/>
              </a:ext>
            </a:extLst>
          </p:cNvPr>
          <p:cNvSpPr/>
          <p:nvPr/>
        </p:nvSpPr>
        <p:spPr>
          <a:xfrm>
            <a:off x="-66369"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6CD6A619-84E0-8B82-6249-083B6E61039B}"/>
              </a:ext>
            </a:extLst>
          </p:cNvPr>
          <p:cNvPicPr>
            <a:picLocks noChangeAspect="1"/>
          </p:cNvPicPr>
          <p:nvPr/>
        </p:nvPicPr>
        <p:blipFill>
          <a:blip r:embed="rId6"/>
          <a:stretch>
            <a:fillRect/>
          </a:stretch>
        </p:blipFill>
        <p:spPr>
          <a:xfrm>
            <a:off x="69835" y="395695"/>
            <a:ext cx="9144000" cy="2453616"/>
          </a:xfrm>
          <a:prstGeom prst="rect">
            <a:avLst/>
          </a:prstGeom>
        </p:spPr>
      </p:pic>
      <p:sp>
        <p:nvSpPr>
          <p:cNvPr id="17" name="Oval 16">
            <a:extLst>
              <a:ext uri="{FF2B5EF4-FFF2-40B4-BE49-F238E27FC236}">
                <a16:creationId xmlns:a16="http://schemas.microsoft.com/office/drawing/2014/main" id="{D17A5AB8-07E2-4001-AAA0-86E969BCC968}"/>
              </a:ext>
            </a:extLst>
          </p:cNvPr>
          <p:cNvSpPr/>
          <p:nvPr/>
        </p:nvSpPr>
        <p:spPr>
          <a:xfrm>
            <a:off x="7855155" y="1808737"/>
            <a:ext cx="948876" cy="61298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0748322-E65D-56DF-F07E-F52FC092A7F7}"/>
              </a:ext>
            </a:extLst>
          </p:cNvPr>
          <p:cNvPicPr>
            <a:picLocks noChangeAspect="1"/>
          </p:cNvPicPr>
          <p:nvPr/>
        </p:nvPicPr>
        <p:blipFill>
          <a:blip r:embed="rId7"/>
          <a:stretch>
            <a:fillRect/>
          </a:stretch>
        </p:blipFill>
        <p:spPr>
          <a:xfrm>
            <a:off x="300640" y="2711741"/>
            <a:ext cx="2047875" cy="933450"/>
          </a:xfrm>
          <a:prstGeom prst="rect">
            <a:avLst/>
          </a:prstGeom>
        </p:spPr>
      </p:pic>
      <p:pic>
        <p:nvPicPr>
          <p:cNvPr id="15" name="Picture 14">
            <a:extLst>
              <a:ext uri="{FF2B5EF4-FFF2-40B4-BE49-F238E27FC236}">
                <a16:creationId xmlns:a16="http://schemas.microsoft.com/office/drawing/2014/main" id="{1D4134E4-4B62-0F5A-755C-7DF60B17305F}"/>
              </a:ext>
            </a:extLst>
          </p:cNvPr>
          <p:cNvPicPr>
            <a:picLocks noChangeAspect="1"/>
          </p:cNvPicPr>
          <p:nvPr/>
        </p:nvPicPr>
        <p:blipFill>
          <a:blip r:embed="rId8"/>
          <a:stretch>
            <a:fillRect/>
          </a:stretch>
        </p:blipFill>
        <p:spPr>
          <a:xfrm>
            <a:off x="3014047" y="2692556"/>
            <a:ext cx="1247775" cy="1104900"/>
          </a:xfrm>
          <a:prstGeom prst="rect">
            <a:avLst/>
          </a:prstGeom>
        </p:spPr>
      </p:pic>
      <p:pic>
        <p:nvPicPr>
          <p:cNvPr id="4" name="Picture 3">
            <a:extLst>
              <a:ext uri="{FF2B5EF4-FFF2-40B4-BE49-F238E27FC236}">
                <a16:creationId xmlns:a16="http://schemas.microsoft.com/office/drawing/2014/main" id="{D2DA1C6C-2387-1A1B-53C0-C519B2F53939}"/>
              </a:ext>
            </a:extLst>
          </p:cNvPr>
          <p:cNvPicPr>
            <a:picLocks noChangeAspect="1"/>
          </p:cNvPicPr>
          <p:nvPr/>
        </p:nvPicPr>
        <p:blipFill>
          <a:blip r:embed="rId9"/>
          <a:stretch>
            <a:fillRect/>
          </a:stretch>
        </p:blipFill>
        <p:spPr>
          <a:xfrm>
            <a:off x="4647266" y="2692556"/>
            <a:ext cx="1370076" cy="3975667"/>
          </a:xfrm>
          <a:prstGeom prst="rect">
            <a:avLst/>
          </a:prstGeom>
        </p:spPr>
      </p:pic>
      <p:pic>
        <p:nvPicPr>
          <p:cNvPr id="7" name="Picture 6">
            <a:extLst>
              <a:ext uri="{FF2B5EF4-FFF2-40B4-BE49-F238E27FC236}">
                <a16:creationId xmlns:a16="http://schemas.microsoft.com/office/drawing/2014/main" id="{08F09336-5367-79D5-0800-67E6BE9797EA}"/>
              </a:ext>
            </a:extLst>
          </p:cNvPr>
          <p:cNvPicPr>
            <a:picLocks noChangeAspect="1"/>
          </p:cNvPicPr>
          <p:nvPr/>
        </p:nvPicPr>
        <p:blipFill>
          <a:blip r:embed="rId10"/>
          <a:stretch>
            <a:fillRect/>
          </a:stretch>
        </p:blipFill>
        <p:spPr>
          <a:xfrm>
            <a:off x="45929" y="969124"/>
            <a:ext cx="5286375" cy="523875"/>
          </a:xfrm>
          <a:prstGeom prst="rect">
            <a:avLst/>
          </a:prstGeom>
        </p:spPr>
      </p:pic>
      <p:pic>
        <p:nvPicPr>
          <p:cNvPr id="5" name="Audio 4">
            <a:hlinkClick r:id="" action="ppaction://media"/>
            <a:extLst>
              <a:ext uri="{FF2B5EF4-FFF2-40B4-BE49-F238E27FC236}">
                <a16:creationId xmlns:a16="http://schemas.microsoft.com/office/drawing/2014/main" id="{64C6056A-AB38-283D-6EFF-77CD8DA3632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477149311"/>
      </p:ext>
    </p:extLst>
  </p:cSld>
  <p:clrMapOvr>
    <a:masterClrMapping/>
  </p:clrMapOvr>
  <mc:AlternateContent xmlns:mc="http://schemas.openxmlformats.org/markup-compatibility/2006" xmlns:p14="http://schemas.microsoft.com/office/powerpoint/2010/main">
    <mc:Choice Requires="p14">
      <p:transition spd="slow" p14:dur="1200" advTm="21950">
        <p14:prism/>
      </p:transition>
    </mc:Choice>
    <mc:Fallback xmlns="">
      <p:transition spd="slow" advTm="219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1B6F6C-2E07-4272-85FF-9CDABB189D0B}"/>
              </a:ext>
            </a:extLst>
          </p:cNvPr>
          <p:cNvSpPr/>
          <p:nvPr/>
        </p:nvSpPr>
        <p:spPr>
          <a:xfrm>
            <a:off x="0" y="4471639"/>
            <a:ext cx="9276735" cy="23863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825F9D3-447C-43F0-B4A5-CC2C165EDF34}"/>
              </a:ext>
            </a:extLst>
          </p:cNvPr>
          <p:cNvSpPr/>
          <p:nvPr/>
        </p:nvSpPr>
        <p:spPr>
          <a:xfrm>
            <a:off x="-66369"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30748322-E65D-56DF-F07E-F52FC092A7F7}"/>
              </a:ext>
            </a:extLst>
          </p:cNvPr>
          <p:cNvPicPr>
            <a:picLocks noChangeAspect="1"/>
          </p:cNvPicPr>
          <p:nvPr/>
        </p:nvPicPr>
        <p:blipFill>
          <a:blip r:embed="rId6"/>
          <a:stretch>
            <a:fillRect/>
          </a:stretch>
        </p:blipFill>
        <p:spPr>
          <a:xfrm>
            <a:off x="300640" y="2711741"/>
            <a:ext cx="2047875" cy="933450"/>
          </a:xfrm>
          <a:prstGeom prst="rect">
            <a:avLst/>
          </a:prstGeom>
        </p:spPr>
      </p:pic>
      <p:pic>
        <p:nvPicPr>
          <p:cNvPr id="4" name="Picture 3">
            <a:extLst>
              <a:ext uri="{FF2B5EF4-FFF2-40B4-BE49-F238E27FC236}">
                <a16:creationId xmlns:a16="http://schemas.microsoft.com/office/drawing/2014/main" id="{5ADA652A-A36A-A8E3-D224-E9982EF844BC}"/>
              </a:ext>
            </a:extLst>
          </p:cNvPr>
          <p:cNvPicPr>
            <a:picLocks noChangeAspect="1"/>
          </p:cNvPicPr>
          <p:nvPr/>
        </p:nvPicPr>
        <p:blipFill>
          <a:blip r:embed="rId7"/>
          <a:stretch>
            <a:fillRect/>
          </a:stretch>
        </p:blipFill>
        <p:spPr>
          <a:xfrm>
            <a:off x="66366" y="312386"/>
            <a:ext cx="9144000" cy="2363755"/>
          </a:xfrm>
          <a:prstGeom prst="rect">
            <a:avLst/>
          </a:prstGeom>
        </p:spPr>
      </p:pic>
      <p:sp>
        <p:nvSpPr>
          <p:cNvPr id="17" name="Oval 16">
            <a:extLst>
              <a:ext uri="{FF2B5EF4-FFF2-40B4-BE49-F238E27FC236}">
                <a16:creationId xmlns:a16="http://schemas.microsoft.com/office/drawing/2014/main" id="{D17A5AB8-07E2-4001-AAA0-86E969BCC968}"/>
              </a:ext>
            </a:extLst>
          </p:cNvPr>
          <p:cNvSpPr/>
          <p:nvPr/>
        </p:nvSpPr>
        <p:spPr>
          <a:xfrm>
            <a:off x="7820236" y="1485662"/>
            <a:ext cx="948876" cy="61298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73B418F-EC0A-47CA-DCC1-97447F501896}"/>
              </a:ext>
            </a:extLst>
          </p:cNvPr>
          <p:cNvPicPr>
            <a:picLocks noChangeAspect="1"/>
          </p:cNvPicPr>
          <p:nvPr/>
        </p:nvPicPr>
        <p:blipFill>
          <a:blip r:embed="rId8"/>
          <a:stretch>
            <a:fillRect/>
          </a:stretch>
        </p:blipFill>
        <p:spPr>
          <a:xfrm>
            <a:off x="2656399" y="2711741"/>
            <a:ext cx="2238375" cy="4105275"/>
          </a:xfrm>
          <a:prstGeom prst="rect">
            <a:avLst/>
          </a:prstGeom>
        </p:spPr>
      </p:pic>
      <p:pic>
        <p:nvPicPr>
          <p:cNvPr id="5" name="Audio 4">
            <a:hlinkClick r:id="" action="ppaction://media"/>
            <a:extLst>
              <a:ext uri="{FF2B5EF4-FFF2-40B4-BE49-F238E27FC236}">
                <a16:creationId xmlns:a16="http://schemas.microsoft.com/office/drawing/2014/main" id="{98208370-DCE3-0048-AD72-9528794E887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17391065"/>
      </p:ext>
    </p:extLst>
  </p:cSld>
  <p:clrMapOvr>
    <a:masterClrMapping/>
  </p:clrMapOvr>
  <mc:AlternateContent xmlns:mc="http://schemas.openxmlformats.org/markup-compatibility/2006" xmlns:p14="http://schemas.microsoft.com/office/powerpoint/2010/main">
    <mc:Choice Requires="p14">
      <p:transition spd="slow" p14:dur="1200" advTm="14930">
        <p14:prism/>
      </p:transition>
    </mc:Choice>
    <mc:Fallback xmlns="">
      <p:transition spd="slow" advTm="149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66369"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1B6F6C-2E07-4272-85FF-9CDABB189D0B}"/>
              </a:ext>
            </a:extLst>
          </p:cNvPr>
          <p:cNvSpPr/>
          <p:nvPr/>
        </p:nvSpPr>
        <p:spPr>
          <a:xfrm>
            <a:off x="0" y="4471639"/>
            <a:ext cx="9276735" cy="23863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Audio 14">
            <a:hlinkClick r:id="" action="ppaction://media"/>
            <a:extLst>
              <a:ext uri="{FF2B5EF4-FFF2-40B4-BE49-F238E27FC236}">
                <a16:creationId xmlns:a16="http://schemas.microsoft.com/office/drawing/2014/main" id="{12C4A77D-17BB-49C0-8050-667E30ABEE0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pic>
        <p:nvPicPr>
          <p:cNvPr id="16" name="Picture 15">
            <a:extLst>
              <a:ext uri="{FF2B5EF4-FFF2-40B4-BE49-F238E27FC236}">
                <a16:creationId xmlns:a16="http://schemas.microsoft.com/office/drawing/2014/main" id="{C27C6413-C7F1-C940-89E1-E42E268A50B7}"/>
              </a:ext>
            </a:extLst>
          </p:cNvPr>
          <p:cNvPicPr>
            <a:picLocks noChangeAspect="1"/>
          </p:cNvPicPr>
          <p:nvPr/>
        </p:nvPicPr>
        <p:blipFill>
          <a:blip r:embed="rId7"/>
          <a:stretch>
            <a:fillRect/>
          </a:stretch>
        </p:blipFill>
        <p:spPr>
          <a:xfrm>
            <a:off x="90178" y="83985"/>
            <a:ext cx="9096375" cy="2419350"/>
          </a:xfrm>
          <a:prstGeom prst="rect">
            <a:avLst/>
          </a:prstGeom>
        </p:spPr>
      </p:pic>
      <p:pic>
        <p:nvPicPr>
          <p:cNvPr id="7" name="Picture 6">
            <a:extLst>
              <a:ext uri="{FF2B5EF4-FFF2-40B4-BE49-F238E27FC236}">
                <a16:creationId xmlns:a16="http://schemas.microsoft.com/office/drawing/2014/main" id="{A6C77153-7656-B8EF-308D-A5E36293F928}"/>
              </a:ext>
            </a:extLst>
          </p:cNvPr>
          <p:cNvPicPr>
            <a:picLocks noChangeAspect="1"/>
          </p:cNvPicPr>
          <p:nvPr/>
        </p:nvPicPr>
        <p:blipFill>
          <a:blip r:embed="rId8"/>
          <a:stretch>
            <a:fillRect/>
          </a:stretch>
        </p:blipFill>
        <p:spPr>
          <a:xfrm>
            <a:off x="90178" y="2503335"/>
            <a:ext cx="9144000" cy="5667555"/>
          </a:xfrm>
          <a:prstGeom prst="rect">
            <a:avLst/>
          </a:prstGeom>
        </p:spPr>
      </p:pic>
      <p:sp>
        <p:nvSpPr>
          <p:cNvPr id="14" name="Oval 13">
            <a:extLst>
              <a:ext uri="{FF2B5EF4-FFF2-40B4-BE49-F238E27FC236}">
                <a16:creationId xmlns:a16="http://schemas.microsoft.com/office/drawing/2014/main" id="{A9CC88FC-327E-4C93-AFB8-EA8A8BB2ED7A}"/>
              </a:ext>
            </a:extLst>
          </p:cNvPr>
          <p:cNvSpPr/>
          <p:nvPr/>
        </p:nvSpPr>
        <p:spPr>
          <a:xfrm>
            <a:off x="8223340" y="1583864"/>
            <a:ext cx="948876" cy="61298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38524401"/>
      </p:ext>
    </p:extLst>
  </p:cSld>
  <p:clrMapOvr>
    <a:masterClrMapping/>
  </p:clrMapOvr>
  <mc:AlternateContent xmlns:mc="http://schemas.openxmlformats.org/markup-compatibility/2006" xmlns:p14="http://schemas.microsoft.com/office/powerpoint/2010/main">
    <mc:Choice Requires="p14">
      <p:transition spd="med" p14:dur="700" advTm="52802">
        <p:fade/>
      </p:transition>
    </mc:Choice>
    <mc:Fallback xmlns="">
      <p:transition spd="med" advTm="528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5"/>
                </p:tgtEl>
              </p:cMediaNode>
            </p:audio>
          </p:childTnLst>
        </p:cTn>
      </p:par>
    </p:tnLst>
    <p:bldLst>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82C76A29-463D-E0D7-A7F8-F3E0AA09B582}"/>
              </a:ext>
            </a:extLst>
          </p:cNvPr>
          <p:cNvGrpSpPr/>
          <p:nvPr/>
        </p:nvGrpSpPr>
        <p:grpSpPr>
          <a:xfrm>
            <a:off x="379330" y="61063"/>
            <a:ext cx="8385339" cy="6400856"/>
            <a:chOff x="438030" y="304744"/>
            <a:chExt cx="8385339" cy="6400856"/>
          </a:xfrm>
        </p:grpSpPr>
        <p:pic>
          <p:nvPicPr>
            <p:cNvPr id="8" name="Picture 7">
              <a:extLst>
                <a:ext uri="{FF2B5EF4-FFF2-40B4-BE49-F238E27FC236}">
                  <a16:creationId xmlns:a16="http://schemas.microsoft.com/office/drawing/2014/main" id="{0FEB6018-45AC-A642-3279-A0C0645404A1}"/>
                </a:ext>
              </a:extLst>
            </p:cNvPr>
            <p:cNvPicPr>
              <a:picLocks noChangeAspect="1"/>
            </p:cNvPicPr>
            <p:nvPr/>
          </p:nvPicPr>
          <p:blipFill>
            <a:blip r:embed="rId6"/>
            <a:stretch>
              <a:fillRect/>
            </a:stretch>
          </p:blipFill>
          <p:spPr>
            <a:xfrm>
              <a:off x="438030" y="304744"/>
              <a:ext cx="8385339" cy="5338365"/>
            </a:xfrm>
            <a:prstGeom prst="rect">
              <a:avLst/>
            </a:prstGeom>
          </p:spPr>
        </p:pic>
        <p:pic>
          <p:nvPicPr>
            <p:cNvPr id="12" name="Picture 11">
              <a:extLst>
                <a:ext uri="{FF2B5EF4-FFF2-40B4-BE49-F238E27FC236}">
                  <a16:creationId xmlns:a16="http://schemas.microsoft.com/office/drawing/2014/main" id="{CE0C8C8D-4151-B922-64AD-00753ABD1733}"/>
                </a:ext>
              </a:extLst>
            </p:cNvPr>
            <p:cNvPicPr>
              <a:picLocks noChangeAspect="1"/>
            </p:cNvPicPr>
            <p:nvPr/>
          </p:nvPicPr>
          <p:blipFill>
            <a:blip r:embed="rId7"/>
            <a:stretch>
              <a:fillRect/>
            </a:stretch>
          </p:blipFill>
          <p:spPr>
            <a:xfrm>
              <a:off x="4879693" y="1617624"/>
              <a:ext cx="3624545" cy="5087976"/>
            </a:xfrm>
            <a:prstGeom prst="rect">
              <a:avLst/>
            </a:prstGeom>
          </p:spPr>
        </p:pic>
      </p:grpSp>
      <p:sp>
        <p:nvSpPr>
          <p:cNvPr id="7" name="Rectangle: Rounded Corners 6">
            <a:extLst>
              <a:ext uri="{FF2B5EF4-FFF2-40B4-BE49-F238E27FC236}">
                <a16:creationId xmlns:a16="http://schemas.microsoft.com/office/drawing/2014/main" id="{AE762D0D-4552-4575-B761-3D5B7E0532A0}"/>
              </a:ext>
            </a:extLst>
          </p:cNvPr>
          <p:cNvSpPr/>
          <p:nvPr/>
        </p:nvSpPr>
        <p:spPr>
          <a:xfrm>
            <a:off x="491353" y="2215244"/>
            <a:ext cx="948876"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C0CE8BF-3C4C-4367-802D-E715AFA24240}"/>
              </a:ext>
            </a:extLst>
          </p:cNvPr>
          <p:cNvSpPr txBox="1"/>
          <p:nvPr/>
        </p:nvSpPr>
        <p:spPr>
          <a:xfrm>
            <a:off x="5055575" y="577296"/>
            <a:ext cx="2417524"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Member Dues History</a:t>
            </a:r>
          </a:p>
        </p:txBody>
      </p:sp>
      <p:sp>
        <p:nvSpPr>
          <p:cNvPr id="3" name="Rectangle: Rounded Corners 2">
            <a:extLst>
              <a:ext uri="{FF2B5EF4-FFF2-40B4-BE49-F238E27FC236}">
                <a16:creationId xmlns:a16="http://schemas.microsoft.com/office/drawing/2014/main" id="{3731FA16-CB7C-B6F4-3C3B-BB0F773F1961}"/>
              </a:ext>
            </a:extLst>
          </p:cNvPr>
          <p:cNvSpPr/>
          <p:nvPr/>
        </p:nvSpPr>
        <p:spPr>
          <a:xfrm>
            <a:off x="5055575" y="2864835"/>
            <a:ext cx="1740256"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Audio 4">
            <a:hlinkClick r:id="" action="ppaction://media"/>
            <a:extLst>
              <a:ext uri="{FF2B5EF4-FFF2-40B4-BE49-F238E27FC236}">
                <a16:creationId xmlns:a16="http://schemas.microsoft.com/office/drawing/2014/main" id="{C126132F-3A51-9CB1-9A00-C789FA46455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pic>
        <p:nvPicPr>
          <p:cNvPr id="6" name="Picture 5">
            <a:extLst>
              <a:ext uri="{FF2B5EF4-FFF2-40B4-BE49-F238E27FC236}">
                <a16:creationId xmlns:a16="http://schemas.microsoft.com/office/drawing/2014/main" id="{AE99E11F-BA5A-6FE7-018C-CC55FA6567E4}"/>
              </a:ext>
            </a:extLst>
          </p:cNvPr>
          <p:cNvPicPr>
            <a:picLocks noChangeAspect="1"/>
          </p:cNvPicPr>
          <p:nvPr/>
        </p:nvPicPr>
        <p:blipFill>
          <a:blip r:embed="rId9"/>
          <a:stretch>
            <a:fillRect/>
          </a:stretch>
        </p:blipFill>
        <p:spPr>
          <a:xfrm>
            <a:off x="2162419" y="3041648"/>
            <a:ext cx="2880686" cy="2347226"/>
          </a:xfrm>
          <a:prstGeom prst="rect">
            <a:avLst/>
          </a:prstGeom>
        </p:spPr>
      </p:pic>
      <p:sp>
        <p:nvSpPr>
          <p:cNvPr id="10" name="Rectangle: Rounded Corners 9">
            <a:extLst>
              <a:ext uri="{FF2B5EF4-FFF2-40B4-BE49-F238E27FC236}">
                <a16:creationId xmlns:a16="http://schemas.microsoft.com/office/drawing/2014/main" id="{CFEB96DB-618F-4762-B609-1DEF2A14841F}"/>
              </a:ext>
            </a:extLst>
          </p:cNvPr>
          <p:cNvSpPr/>
          <p:nvPr/>
        </p:nvSpPr>
        <p:spPr>
          <a:xfrm>
            <a:off x="2189193" y="4343592"/>
            <a:ext cx="1740256"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1D306E6-9C89-C5AF-7B3B-12BD710CBB9D}"/>
              </a:ext>
            </a:extLst>
          </p:cNvPr>
          <p:cNvPicPr>
            <a:picLocks noChangeAspect="1"/>
          </p:cNvPicPr>
          <p:nvPr/>
        </p:nvPicPr>
        <p:blipFill>
          <a:blip r:embed="rId10"/>
          <a:stretch>
            <a:fillRect/>
          </a:stretch>
        </p:blipFill>
        <p:spPr>
          <a:xfrm>
            <a:off x="5067580" y="5072215"/>
            <a:ext cx="3400867" cy="1950885"/>
          </a:xfrm>
          <a:prstGeom prst="rect">
            <a:avLst/>
          </a:prstGeom>
        </p:spPr>
      </p:pic>
      <p:sp>
        <p:nvSpPr>
          <p:cNvPr id="4" name="Rectangle: Rounded Corners 3">
            <a:extLst>
              <a:ext uri="{FF2B5EF4-FFF2-40B4-BE49-F238E27FC236}">
                <a16:creationId xmlns:a16="http://schemas.microsoft.com/office/drawing/2014/main" id="{546A5099-E94D-17AA-E614-DDB9C7A2685E}"/>
              </a:ext>
            </a:extLst>
          </p:cNvPr>
          <p:cNvSpPr/>
          <p:nvPr/>
        </p:nvSpPr>
        <p:spPr>
          <a:xfrm>
            <a:off x="5268625" y="5829201"/>
            <a:ext cx="1527206" cy="24140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934177212"/>
      </p:ext>
    </p:extLst>
  </p:cSld>
  <p:clrMapOvr>
    <a:masterClrMapping/>
  </p:clrMapOvr>
  <mc:AlternateContent xmlns:mc="http://schemas.openxmlformats.org/markup-compatibility/2006" xmlns:p14="http://schemas.microsoft.com/office/powerpoint/2010/main">
    <mc:Choice Requires="p14">
      <p:transition spd="med" p14:dur="700" advTm="7901">
        <p:fade/>
      </p:transition>
    </mc:Choice>
    <mc:Fallback xmlns="">
      <p:transition spd="med" advTm="79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6" presetClass="emph" presetSubtype="0" fill="hold" grpId="0" nodeType="withEffect">
                                  <p:stCondLst>
                                    <p:cond delay="0"/>
                                  </p:stCondLst>
                                  <p:childTnLst>
                                    <p:animScale>
                                      <p:cBhvr>
                                        <p:cTn id="8"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49297"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B34E204-DED2-9F16-D73C-321CCB026DF5}"/>
              </a:ext>
            </a:extLst>
          </p:cNvPr>
          <p:cNvPicPr>
            <a:picLocks noChangeAspect="1"/>
          </p:cNvPicPr>
          <p:nvPr/>
        </p:nvPicPr>
        <p:blipFill>
          <a:blip r:embed="rId6"/>
          <a:stretch>
            <a:fillRect/>
          </a:stretch>
        </p:blipFill>
        <p:spPr>
          <a:xfrm>
            <a:off x="66366" y="356926"/>
            <a:ext cx="9144000" cy="2114550"/>
          </a:xfrm>
          <a:prstGeom prst="rect">
            <a:avLst/>
          </a:prstGeom>
        </p:spPr>
      </p:pic>
      <p:sp>
        <p:nvSpPr>
          <p:cNvPr id="26" name="Arrow: Right 25">
            <a:extLst>
              <a:ext uri="{FF2B5EF4-FFF2-40B4-BE49-F238E27FC236}">
                <a16:creationId xmlns:a16="http://schemas.microsoft.com/office/drawing/2014/main" id="{F57A87BF-F70D-4B68-9383-6D757A505057}"/>
              </a:ext>
            </a:extLst>
          </p:cNvPr>
          <p:cNvSpPr/>
          <p:nvPr/>
        </p:nvSpPr>
        <p:spPr>
          <a:xfrm>
            <a:off x="7387352" y="1490071"/>
            <a:ext cx="462944" cy="2159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348470FF-462A-4F02-C98F-E7B8839735DF}"/>
              </a:ext>
            </a:extLst>
          </p:cNvPr>
          <p:cNvPicPr>
            <a:picLocks noChangeAspect="1"/>
          </p:cNvPicPr>
          <p:nvPr/>
        </p:nvPicPr>
        <p:blipFill>
          <a:blip r:embed="rId7"/>
          <a:stretch>
            <a:fillRect/>
          </a:stretch>
        </p:blipFill>
        <p:spPr>
          <a:xfrm>
            <a:off x="219075" y="2471476"/>
            <a:ext cx="8705850" cy="3114675"/>
          </a:xfrm>
          <a:prstGeom prst="rect">
            <a:avLst/>
          </a:prstGeom>
        </p:spPr>
      </p:pic>
      <p:pic>
        <p:nvPicPr>
          <p:cNvPr id="10" name="Picture 9">
            <a:extLst>
              <a:ext uri="{FF2B5EF4-FFF2-40B4-BE49-F238E27FC236}">
                <a16:creationId xmlns:a16="http://schemas.microsoft.com/office/drawing/2014/main" id="{19B74ACD-A77B-7E6C-1FB0-BCE32B642000}"/>
              </a:ext>
            </a:extLst>
          </p:cNvPr>
          <p:cNvPicPr>
            <a:picLocks noChangeAspect="1"/>
          </p:cNvPicPr>
          <p:nvPr/>
        </p:nvPicPr>
        <p:blipFill>
          <a:blip r:embed="rId8"/>
          <a:stretch>
            <a:fillRect/>
          </a:stretch>
        </p:blipFill>
        <p:spPr>
          <a:xfrm>
            <a:off x="2448231" y="1411876"/>
            <a:ext cx="1828559" cy="947865"/>
          </a:xfrm>
          <a:prstGeom prst="rect">
            <a:avLst/>
          </a:prstGeom>
        </p:spPr>
      </p:pic>
      <p:pic>
        <p:nvPicPr>
          <p:cNvPr id="19" name="Picture 18">
            <a:extLst>
              <a:ext uri="{FF2B5EF4-FFF2-40B4-BE49-F238E27FC236}">
                <a16:creationId xmlns:a16="http://schemas.microsoft.com/office/drawing/2014/main" id="{141DB612-104A-93F5-6E85-CCE421C69942}"/>
              </a:ext>
            </a:extLst>
          </p:cNvPr>
          <p:cNvPicPr>
            <a:picLocks noChangeAspect="1"/>
          </p:cNvPicPr>
          <p:nvPr/>
        </p:nvPicPr>
        <p:blipFill>
          <a:blip r:embed="rId9"/>
          <a:stretch>
            <a:fillRect/>
          </a:stretch>
        </p:blipFill>
        <p:spPr>
          <a:xfrm>
            <a:off x="228906" y="2143188"/>
            <a:ext cx="9067800" cy="466725"/>
          </a:xfrm>
          <a:prstGeom prst="rect">
            <a:avLst/>
          </a:prstGeom>
        </p:spPr>
      </p:pic>
      <p:pic>
        <p:nvPicPr>
          <p:cNvPr id="3" name="Audio 2">
            <a:hlinkClick r:id="" action="ppaction://media"/>
            <a:extLst>
              <a:ext uri="{FF2B5EF4-FFF2-40B4-BE49-F238E27FC236}">
                <a16:creationId xmlns:a16="http://schemas.microsoft.com/office/drawing/2014/main" id="{B91E9BC8-C064-2EB4-D2FE-BA08B062CA6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947208616"/>
      </p:ext>
    </p:extLst>
  </p:cSld>
  <p:clrMapOvr>
    <a:masterClrMapping/>
  </p:clrMapOvr>
  <mc:AlternateContent xmlns:mc="http://schemas.openxmlformats.org/markup-compatibility/2006" xmlns:p14="http://schemas.microsoft.com/office/powerpoint/2010/main">
    <mc:Choice Requires="p14">
      <p:transition spd="slow" p14:dur="1200" advTm="18742">
        <p14:prism/>
      </p:transition>
    </mc:Choice>
    <mc:Fallback xmlns="">
      <p:transition spd="slow" advTm="187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1000"/>
                                        <p:tgtEl>
                                          <p:spTgt spid="26"/>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10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78338C0A-FE89-6B67-5B44-A52BA5AE1CDF}"/>
              </a:ext>
            </a:extLst>
          </p:cNvPr>
          <p:cNvGrpSpPr/>
          <p:nvPr/>
        </p:nvGrpSpPr>
        <p:grpSpPr>
          <a:xfrm>
            <a:off x="379330" y="228572"/>
            <a:ext cx="8385339" cy="6400856"/>
            <a:chOff x="438030" y="304744"/>
            <a:chExt cx="8385339" cy="6400856"/>
          </a:xfrm>
        </p:grpSpPr>
        <p:pic>
          <p:nvPicPr>
            <p:cNvPr id="12" name="Picture 11">
              <a:extLst>
                <a:ext uri="{FF2B5EF4-FFF2-40B4-BE49-F238E27FC236}">
                  <a16:creationId xmlns:a16="http://schemas.microsoft.com/office/drawing/2014/main" id="{3270D54A-37CD-429D-E3C6-E5D134288673}"/>
                </a:ext>
              </a:extLst>
            </p:cNvPr>
            <p:cNvPicPr>
              <a:picLocks noChangeAspect="1"/>
            </p:cNvPicPr>
            <p:nvPr/>
          </p:nvPicPr>
          <p:blipFill>
            <a:blip r:embed="rId6"/>
            <a:stretch>
              <a:fillRect/>
            </a:stretch>
          </p:blipFill>
          <p:spPr>
            <a:xfrm>
              <a:off x="438030" y="304744"/>
              <a:ext cx="8385339" cy="5338365"/>
            </a:xfrm>
            <a:prstGeom prst="rect">
              <a:avLst/>
            </a:prstGeom>
          </p:spPr>
        </p:pic>
        <p:pic>
          <p:nvPicPr>
            <p:cNvPr id="13" name="Picture 12">
              <a:extLst>
                <a:ext uri="{FF2B5EF4-FFF2-40B4-BE49-F238E27FC236}">
                  <a16:creationId xmlns:a16="http://schemas.microsoft.com/office/drawing/2014/main" id="{A35A71F2-8F91-ADE8-E5AA-BDC5048ACEE0}"/>
                </a:ext>
              </a:extLst>
            </p:cNvPr>
            <p:cNvPicPr>
              <a:picLocks noChangeAspect="1"/>
            </p:cNvPicPr>
            <p:nvPr/>
          </p:nvPicPr>
          <p:blipFill>
            <a:blip r:embed="rId7"/>
            <a:stretch>
              <a:fillRect/>
            </a:stretch>
          </p:blipFill>
          <p:spPr>
            <a:xfrm>
              <a:off x="4879693" y="1617624"/>
              <a:ext cx="3624545" cy="5087976"/>
            </a:xfrm>
            <a:prstGeom prst="rect">
              <a:avLst/>
            </a:prstGeom>
          </p:spPr>
        </p:pic>
      </p:grpSp>
      <p:sp>
        <p:nvSpPr>
          <p:cNvPr id="11" name="TextBox 10">
            <a:extLst>
              <a:ext uri="{FF2B5EF4-FFF2-40B4-BE49-F238E27FC236}">
                <a16:creationId xmlns:a16="http://schemas.microsoft.com/office/drawing/2014/main" id="{EC0CE8BF-3C4C-4367-802D-E715AFA24240}"/>
              </a:ext>
            </a:extLst>
          </p:cNvPr>
          <p:cNvSpPr txBox="1"/>
          <p:nvPr/>
        </p:nvSpPr>
        <p:spPr>
          <a:xfrm>
            <a:off x="4820993" y="705485"/>
            <a:ext cx="2721959"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Member Online Renewal</a:t>
            </a:r>
          </a:p>
        </p:txBody>
      </p:sp>
      <p:sp>
        <p:nvSpPr>
          <p:cNvPr id="7" name="Rectangle: Rounded Corners 6">
            <a:extLst>
              <a:ext uri="{FF2B5EF4-FFF2-40B4-BE49-F238E27FC236}">
                <a16:creationId xmlns:a16="http://schemas.microsoft.com/office/drawing/2014/main" id="{AE762D0D-4552-4575-B761-3D5B7E0532A0}"/>
              </a:ext>
            </a:extLst>
          </p:cNvPr>
          <p:cNvSpPr/>
          <p:nvPr/>
        </p:nvSpPr>
        <p:spPr>
          <a:xfrm>
            <a:off x="517287" y="2372503"/>
            <a:ext cx="948876"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8B6D9710-98FD-5344-6792-187A8BB190B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pic>
        <p:nvPicPr>
          <p:cNvPr id="3" name="Picture 2">
            <a:extLst>
              <a:ext uri="{FF2B5EF4-FFF2-40B4-BE49-F238E27FC236}">
                <a16:creationId xmlns:a16="http://schemas.microsoft.com/office/drawing/2014/main" id="{400B4F5E-FE48-EBD1-C63E-23A020A1D7E6}"/>
              </a:ext>
            </a:extLst>
          </p:cNvPr>
          <p:cNvPicPr>
            <a:picLocks noChangeAspect="1"/>
          </p:cNvPicPr>
          <p:nvPr/>
        </p:nvPicPr>
        <p:blipFill>
          <a:blip r:embed="rId9"/>
          <a:stretch>
            <a:fillRect/>
          </a:stretch>
        </p:blipFill>
        <p:spPr>
          <a:xfrm>
            <a:off x="2113258" y="3158014"/>
            <a:ext cx="2880686" cy="2347226"/>
          </a:xfrm>
          <a:prstGeom prst="rect">
            <a:avLst/>
          </a:prstGeom>
        </p:spPr>
      </p:pic>
      <p:sp>
        <p:nvSpPr>
          <p:cNvPr id="10" name="Rectangle: Rounded Corners 9">
            <a:extLst>
              <a:ext uri="{FF2B5EF4-FFF2-40B4-BE49-F238E27FC236}">
                <a16:creationId xmlns:a16="http://schemas.microsoft.com/office/drawing/2014/main" id="{CFEB96DB-618F-4762-B609-1DEF2A14841F}"/>
              </a:ext>
            </a:extLst>
          </p:cNvPr>
          <p:cNvSpPr/>
          <p:nvPr/>
        </p:nvSpPr>
        <p:spPr>
          <a:xfrm>
            <a:off x="2065977" y="4624589"/>
            <a:ext cx="1740256"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1698D3C-7E9A-28D5-E8AF-C0D225DD1E87}"/>
              </a:ext>
            </a:extLst>
          </p:cNvPr>
          <p:cNvPicPr>
            <a:picLocks noChangeAspect="1"/>
          </p:cNvPicPr>
          <p:nvPr/>
        </p:nvPicPr>
        <p:blipFill>
          <a:blip r:embed="rId10"/>
          <a:stretch>
            <a:fillRect/>
          </a:stretch>
        </p:blipFill>
        <p:spPr>
          <a:xfrm>
            <a:off x="5023778" y="5199630"/>
            <a:ext cx="2943362" cy="1688440"/>
          </a:xfrm>
          <a:prstGeom prst="rect">
            <a:avLst/>
          </a:prstGeom>
        </p:spPr>
      </p:pic>
    </p:spTree>
    <p:custDataLst>
      <p:tags r:id="rId1"/>
    </p:custDataLst>
    <p:extLst>
      <p:ext uri="{BB962C8B-B14F-4D97-AF65-F5344CB8AC3E}">
        <p14:creationId xmlns:p14="http://schemas.microsoft.com/office/powerpoint/2010/main" val="3643047471"/>
      </p:ext>
    </p:extLst>
  </p:cSld>
  <p:clrMapOvr>
    <a:masterClrMapping/>
  </p:clrMapOvr>
  <mc:AlternateContent xmlns:mc="http://schemas.openxmlformats.org/markup-compatibility/2006" xmlns:p14="http://schemas.microsoft.com/office/powerpoint/2010/main">
    <mc:Choice Requires="p14">
      <p:transition spd="med" p14:dur="700" advTm="34232">
        <p:fade/>
      </p:transition>
    </mc:Choice>
    <mc:Fallback xmlns="">
      <p:transition spd="med" advTm="342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
                                        <p:tgtEl>
                                          <p:spTgt spid="7"/>
                                        </p:tgtEl>
                                      </p:cBhvr>
                                    </p:animEffect>
                                  </p:childTnLst>
                                </p:cTn>
                              </p:par>
                              <p:par>
                                <p:cTn id="10" presetID="6" presetClass="emph" presetSubtype="0" fill="hold" grpId="0" nodeType="withEffect">
                                  <p:stCondLst>
                                    <p:cond delay="0"/>
                                  </p:stCondLst>
                                  <p:childTnLst>
                                    <p:animScale>
                                      <p:cBhvr>
                                        <p:cTn id="11"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11"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66369"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36AD6DD1-572C-4245-9475-15C01BAF207B}"/>
              </a:ext>
            </a:extLst>
          </p:cNvPr>
          <p:cNvSpPr/>
          <p:nvPr/>
        </p:nvSpPr>
        <p:spPr>
          <a:xfrm>
            <a:off x="3534147" y="1496393"/>
            <a:ext cx="462944" cy="39415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70958AE-899A-4CA6-BBEC-41CFC7C60C8E}"/>
              </a:ext>
            </a:extLst>
          </p:cNvPr>
          <p:cNvPicPr>
            <a:picLocks noChangeAspect="1"/>
          </p:cNvPicPr>
          <p:nvPr/>
        </p:nvPicPr>
        <p:blipFill>
          <a:blip r:embed="rId6"/>
          <a:stretch>
            <a:fillRect/>
          </a:stretch>
        </p:blipFill>
        <p:spPr>
          <a:xfrm>
            <a:off x="442249" y="883960"/>
            <a:ext cx="8515695" cy="3692119"/>
          </a:xfrm>
          <a:prstGeom prst="rect">
            <a:avLst/>
          </a:prstGeom>
        </p:spPr>
      </p:pic>
      <p:pic>
        <p:nvPicPr>
          <p:cNvPr id="16" name="Picture 15">
            <a:extLst>
              <a:ext uri="{FF2B5EF4-FFF2-40B4-BE49-F238E27FC236}">
                <a16:creationId xmlns:a16="http://schemas.microsoft.com/office/drawing/2014/main" id="{4907BA2B-AB6E-4381-A573-4EF5292D5755}"/>
              </a:ext>
            </a:extLst>
          </p:cNvPr>
          <p:cNvPicPr>
            <a:picLocks noChangeAspect="1"/>
          </p:cNvPicPr>
          <p:nvPr/>
        </p:nvPicPr>
        <p:blipFill>
          <a:blip r:embed="rId7"/>
          <a:stretch>
            <a:fillRect/>
          </a:stretch>
        </p:blipFill>
        <p:spPr>
          <a:xfrm>
            <a:off x="2411284" y="2318161"/>
            <a:ext cx="1541654" cy="1518983"/>
          </a:xfrm>
          <a:prstGeom prst="rect">
            <a:avLst/>
          </a:prstGeom>
        </p:spPr>
      </p:pic>
      <p:sp>
        <p:nvSpPr>
          <p:cNvPr id="26" name="Arrow: Right 25">
            <a:extLst>
              <a:ext uri="{FF2B5EF4-FFF2-40B4-BE49-F238E27FC236}">
                <a16:creationId xmlns:a16="http://schemas.microsoft.com/office/drawing/2014/main" id="{F57A87BF-F70D-4B68-9383-6D757A505057}"/>
              </a:ext>
            </a:extLst>
          </p:cNvPr>
          <p:cNvSpPr/>
          <p:nvPr/>
        </p:nvSpPr>
        <p:spPr>
          <a:xfrm>
            <a:off x="7278783" y="2349390"/>
            <a:ext cx="462944" cy="2159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34634729-61AB-432E-ABDC-2602ED969FF6}"/>
              </a:ext>
            </a:extLst>
          </p:cNvPr>
          <p:cNvSpPr/>
          <p:nvPr/>
        </p:nvSpPr>
        <p:spPr>
          <a:xfrm>
            <a:off x="442249" y="2060624"/>
            <a:ext cx="1458620" cy="71200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endParaRPr>
          </a:p>
        </p:txBody>
      </p:sp>
      <p:pic>
        <p:nvPicPr>
          <p:cNvPr id="2" name="Audio 1">
            <a:hlinkClick r:id="" action="ppaction://media"/>
            <a:extLst>
              <a:ext uri="{FF2B5EF4-FFF2-40B4-BE49-F238E27FC236}">
                <a16:creationId xmlns:a16="http://schemas.microsoft.com/office/drawing/2014/main" id="{53D6E329-3EC7-4303-A58F-09525D3A171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390589183"/>
      </p:ext>
    </p:extLst>
  </p:cSld>
  <p:clrMapOvr>
    <a:masterClrMapping/>
  </p:clrMapOvr>
  <mc:AlternateContent xmlns:mc="http://schemas.openxmlformats.org/markup-compatibility/2006" xmlns:p14="http://schemas.microsoft.com/office/powerpoint/2010/main">
    <mc:Choice Requires="p14">
      <p:transition spd="slow" p14:dur="1200" advTm="22639">
        <p14:prism/>
      </p:transition>
    </mc:Choice>
    <mc:Fallback xmlns="">
      <p:transition spd="slow" advTm="226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26"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2503331-2442-4DA5-96C2-3D84CD820900}"/>
              </a:ext>
            </a:extLst>
          </p:cNvPr>
          <p:cNvSpPr txBox="1"/>
          <p:nvPr/>
        </p:nvSpPr>
        <p:spPr>
          <a:xfrm>
            <a:off x="268097" y="3282694"/>
            <a:ext cx="8610433" cy="2954655"/>
          </a:xfrm>
          <a:prstGeom prst="rect">
            <a:avLst/>
          </a:prstGeom>
          <a:solidFill>
            <a:schemeClr val="bg1"/>
          </a:solidFill>
        </p:spPr>
        <p:txBody>
          <a:bodyPr wrap="square" rtlCol="0">
            <a:spAutoFit/>
          </a:bodyPr>
          <a:lstStyle/>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1000" dirty="0"/>
          </a:p>
        </p:txBody>
      </p:sp>
      <p:sp>
        <p:nvSpPr>
          <p:cNvPr id="9" name="Rectangle 8">
            <a:extLst>
              <a:ext uri="{FF2B5EF4-FFF2-40B4-BE49-F238E27FC236}">
                <a16:creationId xmlns:a16="http://schemas.microsoft.com/office/drawing/2014/main" id="{1825F9D3-447C-43F0-B4A5-CC2C165EDF34}"/>
              </a:ext>
            </a:extLst>
          </p:cNvPr>
          <p:cNvSpPr/>
          <p:nvPr/>
        </p:nvSpPr>
        <p:spPr>
          <a:xfrm>
            <a:off x="-66369"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0FD28F9-373D-402D-A885-E73D72B4EF3E}"/>
              </a:ext>
            </a:extLst>
          </p:cNvPr>
          <p:cNvPicPr>
            <a:picLocks noChangeAspect="1"/>
          </p:cNvPicPr>
          <p:nvPr/>
        </p:nvPicPr>
        <p:blipFill>
          <a:blip r:embed="rId6"/>
          <a:stretch>
            <a:fillRect/>
          </a:stretch>
        </p:blipFill>
        <p:spPr>
          <a:xfrm>
            <a:off x="152400" y="650824"/>
            <a:ext cx="9144000" cy="4675405"/>
          </a:xfrm>
          <a:prstGeom prst="rect">
            <a:avLst/>
          </a:prstGeom>
        </p:spPr>
      </p:pic>
      <p:sp>
        <p:nvSpPr>
          <p:cNvPr id="18" name="TextBox 17">
            <a:extLst>
              <a:ext uri="{FF2B5EF4-FFF2-40B4-BE49-F238E27FC236}">
                <a16:creationId xmlns:a16="http://schemas.microsoft.com/office/drawing/2014/main" id="{52F15214-ABE9-49CD-BB53-5AB8C320D91B}"/>
              </a:ext>
            </a:extLst>
          </p:cNvPr>
          <p:cNvSpPr txBox="1"/>
          <p:nvPr/>
        </p:nvSpPr>
        <p:spPr>
          <a:xfrm>
            <a:off x="248432" y="3606512"/>
            <a:ext cx="8610433" cy="1415772"/>
          </a:xfrm>
          <a:prstGeom prst="rect">
            <a:avLst/>
          </a:prstGeom>
          <a:solidFill>
            <a:schemeClr val="bg1"/>
          </a:solidFill>
        </p:spPr>
        <p:txBody>
          <a:bodyPr wrap="square" rtlCol="0">
            <a:spAutoFit/>
          </a:bodyPr>
          <a:lstStyle/>
          <a:p>
            <a:r>
              <a:rPr lang="en-US" sz="800" dirty="0"/>
              <a:t>IN0777 $45.00      2021-07-14    2022     123456789                     Joe Apple                                                  PO Box 123                                                                  Ind     IN        46216</a:t>
            </a:r>
          </a:p>
          <a:p>
            <a:r>
              <a:rPr lang="en-US" sz="800" dirty="0"/>
              <a:t>    </a:t>
            </a: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p:txBody>
      </p:sp>
      <p:sp>
        <p:nvSpPr>
          <p:cNvPr id="13" name="TextBox 12">
            <a:extLst>
              <a:ext uri="{FF2B5EF4-FFF2-40B4-BE49-F238E27FC236}">
                <a16:creationId xmlns:a16="http://schemas.microsoft.com/office/drawing/2014/main" id="{0C070F9A-540D-45B8-8A0A-D14255981F37}"/>
              </a:ext>
            </a:extLst>
          </p:cNvPr>
          <p:cNvSpPr txBox="1"/>
          <p:nvPr/>
        </p:nvSpPr>
        <p:spPr>
          <a:xfrm>
            <a:off x="109492" y="3606511"/>
            <a:ext cx="556090" cy="215444"/>
          </a:xfrm>
          <a:prstGeom prst="rect">
            <a:avLst/>
          </a:prstGeom>
          <a:solidFill>
            <a:schemeClr val="bg1"/>
          </a:solidFill>
        </p:spPr>
        <p:txBody>
          <a:bodyPr wrap="square" rtlCol="0">
            <a:spAutoFit/>
          </a:bodyPr>
          <a:lstStyle/>
          <a:p>
            <a:r>
              <a:rPr lang="en-US" sz="800" dirty="0"/>
              <a:t>IN0391</a:t>
            </a:r>
          </a:p>
        </p:txBody>
      </p:sp>
      <p:pic>
        <p:nvPicPr>
          <p:cNvPr id="3" name="Audio 2">
            <a:hlinkClick r:id="" action="ppaction://media"/>
            <a:extLst>
              <a:ext uri="{FF2B5EF4-FFF2-40B4-BE49-F238E27FC236}">
                <a16:creationId xmlns:a16="http://schemas.microsoft.com/office/drawing/2014/main" id="{BF3D0E2A-32F3-47E6-B571-D8EE4412BB3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
        <p:nvSpPr>
          <p:cNvPr id="12" name="Rectangle: Rounded Corners 11">
            <a:extLst>
              <a:ext uri="{FF2B5EF4-FFF2-40B4-BE49-F238E27FC236}">
                <a16:creationId xmlns:a16="http://schemas.microsoft.com/office/drawing/2014/main" id="{34634729-61AB-432E-ABDC-2602ED969FF6}"/>
              </a:ext>
            </a:extLst>
          </p:cNvPr>
          <p:cNvSpPr/>
          <p:nvPr/>
        </p:nvSpPr>
        <p:spPr>
          <a:xfrm>
            <a:off x="132735" y="2834355"/>
            <a:ext cx="8964088" cy="140519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9090127"/>
      </p:ext>
    </p:extLst>
  </p:cSld>
  <p:clrMapOvr>
    <a:masterClrMapping/>
  </p:clrMapOvr>
  <mc:AlternateContent xmlns:mc="http://schemas.openxmlformats.org/markup-compatibility/2006" xmlns:p14="http://schemas.microsoft.com/office/powerpoint/2010/main">
    <mc:Choice Requires="p14">
      <p:transition spd="med" p14:dur="700" advTm="43677">
        <p:fade/>
      </p:transition>
    </mc:Choice>
    <mc:Fallback xmlns="">
      <p:transition spd="med" advTm="436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24BB85-DFA0-4607-BDE4-F7B437B3D9D1}"/>
              </a:ext>
            </a:extLst>
          </p:cNvPr>
          <p:cNvSpPr/>
          <p:nvPr/>
        </p:nvSpPr>
        <p:spPr>
          <a:xfrm>
            <a:off x="0" y="0"/>
            <a:ext cx="9144001"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Audio 14">
            <a:hlinkClick r:id="" action="ppaction://media"/>
            <a:extLst>
              <a:ext uri="{FF2B5EF4-FFF2-40B4-BE49-F238E27FC236}">
                <a16:creationId xmlns:a16="http://schemas.microsoft.com/office/drawing/2014/main" id="{81B1C55B-EC64-4C4B-B880-594F8471F3B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pic>
        <p:nvPicPr>
          <p:cNvPr id="22" name="Picture 21">
            <a:extLst>
              <a:ext uri="{FF2B5EF4-FFF2-40B4-BE49-F238E27FC236}">
                <a16:creationId xmlns:a16="http://schemas.microsoft.com/office/drawing/2014/main" id="{50E3FEE9-B1CC-14A3-8AD5-66C43A178604}"/>
              </a:ext>
            </a:extLst>
          </p:cNvPr>
          <p:cNvPicPr>
            <a:picLocks noChangeAspect="1"/>
          </p:cNvPicPr>
          <p:nvPr/>
        </p:nvPicPr>
        <p:blipFill>
          <a:blip r:embed="rId7"/>
          <a:stretch>
            <a:fillRect/>
          </a:stretch>
        </p:blipFill>
        <p:spPr>
          <a:xfrm>
            <a:off x="713250" y="11223"/>
            <a:ext cx="7516349" cy="6433995"/>
          </a:xfrm>
          <a:prstGeom prst="rect">
            <a:avLst/>
          </a:prstGeom>
        </p:spPr>
      </p:pic>
      <p:grpSp>
        <p:nvGrpSpPr>
          <p:cNvPr id="6" name="Group 5">
            <a:extLst>
              <a:ext uri="{FF2B5EF4-FFF2-40B4-BE49-F238E27FC236}">
                <a16:creationId xmlns:a16="http://schemas.microsoft.com/office/drawing/2014/main" id="{F17E09F5-3572-439D-99A2-C19AC422B4A1}"/>
              </a:ext>
            </a:extLst>
          </p:cNvPr>
          <p:cNvGrpSpPr/>
          <p:nvPr/>
        </p:nvGrpSpPr>
        <p:grpSpPr>
          <a:xfrm>
            <a:off x="3726994" y="1349226"/>
            <a:ext cx="2329866" cy="1878994"/>
            <a:chOff x="5860898" y="2872467"/>
            <a:chExt cx="2329866" cy="1878994"/>
          </a:xfrm>
        </p:grpSpPr>
        <p:pic>
          <p:nvPicPr>
            <p:cNvPr id="8" name="Picture 7">
              <a:extLst>
                <a:ext uri="{FF2B5EF4-FFF2-40B4-BE49-F238E27FC236}">
                  <a16:creationId xmlns:a16="http://schemas.microsoft.com/office/drawing/2014/main" id="{6F2251EA-9D7D-45D9-95B9-F623E69C60CA}"/>
                </a:ext>
              </a:extLst>
            </p:cNvPr>
            <p:cNvPicPr>
              <a:picLocks noChangeAspect="1"/>
            </p:cNvPicPr>
            <p:nvPr/>
          </p:nvPicPr>
          <p:blipFill>
            <a:blip r:embed="rId8"/>
            <a:stretch>
              <a:fillRect/>
            </a:stretch>
          </p:blipFill>
          <p:spPr>
            <a:xfrm>
              <a:off x="6001257" y="2872467"/>
              <a:ext cx="2189507" cy="1846931"/>
            </a:xfrm>
            <a:prstGeom prst="rect">
              <a:avLst/>
            </a:prstGeom>
          </p:spPr>
        </p:pic>
        <p:sp>
          <p:nvSpPr>
            <p:cNvPr id="4" name="Rectangle 3">
              <a:extLst>
                <a:ext uri="{FF2B5EF4-FFF2-40B4-BE49-F238E27FC236}">
                  <a16:creationId xmlns:a16="http://schemas.microsoft.com/office/drawing/2014/main" id="{449852A3-AD48-435F-A892-2BED96B6AD38}"/>
                </a:ext>
              </a:extLst>
            </p:cNvPr>
            <p:cNvSpPr/>
            <p:nvPr/>
          </p:nvSpPr>
          <p:spPr>
            <a:xfrm>
              <a:off x="5860898" y="3293403"/>
              <a:ext cx="211211" cy="1458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8" name="Rectangle: Rounded Corners 17">
            <a:extLst>
              <a:ext uri="{FF2B5EF4-FFF2-40B4-BE49-F238E27FC236}">
                <a16:creationId xmlns:a16="http://schemas.microsoft.com/office/drawing/2014/main" id="{7A3D5583-CC0F-4EB4-84D8-80ACABC864A4}"/>
              </a:ext>
            </a:extLst>
          </p:cNvPr>
          <p:cNvSpPr/>
          <p:nvPr/>
        </p:nvSpPr>
        <p:spPr>
          <a:xfrm>
            <a:off x="3236703" y="1331112"/>
            <a:ext cx="2977283" cy="340372"/>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77F41A56-B444-4609-9AA1-9004AA15ED7C}"/>
              </a:ext>
            </a:extLst>
          </p:cNvPr>
          <p:cNvSpPr/>
          <p:nvPr/>
        </p:nvSpPr>
        <p:spPr>
          <a:xfrm>
            <a:off x="3158717" y="2070324"/>
            <a:ext cx="779488" cy="40473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4ACD9EFB-8AA2-475A-E171-EF4F1E974732}"/>
              </a:ext>
            </a:extLst>
          </p:cNvPr>
          <p:cNvPicPr>
            <a:picLocks noChangeAspect="1"/>
          </p:cNvPicPr>
          <p:nvPr/>
        </p:nvPicPr>
        <p:blipFill>
          <a:blip r:embed="rId9"/>
          <a:stretch>
            <a:fillRect/>
          </a:stretch>
        </p:blipFill>
        <p:spPr>
          <a:xfrm>
            <a:off x="6764593" y="452733"/>
            <a:ext cx="1160207" cy="255805"/>
          </a:xfrm>
          <a:prstGeom prst="rect">
            <a:avLst/>
          </a:prstGeom>
        </p:spPr>
      </p:pic>
    </p:spTree>
    <p:custDataLst>
      <p:tags r:id="rId1"/>
    </p:custDataLst>
    <p:extLst>
      <p:ext uri="{BB962C8B-B14F-4D97-AF65-F5344CB8AC3E}">
        <p14:creationId xmlns:p14="http://schemas.microsoft.com/office/powerpoint/2010/main" val="465437380"/>
      </p:ext>
    </p:extLst>
  </p:cSld>
  <p:clrMapOvr>
    <a:masterClrMapping/>
  </p:clrMapOvr>
  <mc:AlternateContent xmlns:mc="http://schemas.openxmlformats.org/markup-compatibility/2006" xmlns:p14="http://schemas.microsoft.com/office/powerpoint/2010/main">
    <mc:Choice Requires="p14">
      <p:transition spd="slow" p14:dur="1200" advTm="22616">
        <p14:prism/>
      </p:transition>
    </mc:Choice>
    <mc:Fallback xmlns="">
      <p:transition spd="slow" advTm="226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22" presetClass="entr" presetSubtype="1"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up)">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5"/>
                </p:tgtEl>
              </p:cMediaNode>
            </p:audio>
          </p:childTnLst>
        </p:cTn>
      </p:par>
    </p:tnLst>
    <p:bldLst>
      <p:bldP spid="18"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2503331-2442-4DA5-96C2-3D84CD820900}"/>
              </a:ext>
            </a:extLst>
          </p:cNvPr>
          <p:cNvSpPr txBox="1"/>
          <p:nvPr/>
        </p:nvSpPr>
        <p:spPr>
          <a:xfrm>
            <a:off x="268097" y="3282694"/>
            <a:ext cx="8610433" cy="2954655"/>
          </a:xfrm>
          <a:prstGeom prst="rect">
            <a:avLst/>
          </a:prstGeom>
          <a:solidFill>
            <a:schemeClr val="bg1"/>
          </a:solidFill>
        </p:spPr>
        <p:txBody>
          <a:bodyPr wrap="square" rtlCol="0">
            <a:spAutoFit/>
          </a:bodyPr>
          <a:lstStyle/>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1000" dirty="0"/>
          </a:p>
        </p:txBody>
      </p:sp>
      <p:sp>
        <p:nvSpPr>
          <p:cNvPr id="9" name="Rectangle 8">
            <a:extLst>
              <a:ext uri="{FF2B5EF4-FFF2-40B4-BE49-F238E27FC236}">
                <a16:creationId xmlns:a16="http://schemas.microsoft.com/office/drawing/2014/main" id="{1825F9D3-447C-43F0-B4A5-CC2C165EDF34}"/>
              </a:ext>
            </a:extLst>
          </p:cNvPr>
          <p:cNvSpPr/>
          <p:nvPr/>
        </p:nvSpPr>
        <p:spPr>
          <a:xfrm>
            <a:off x="-66369"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0FD28F9-373D-402D-A885-E73D72B4EF3E}"/>
              </a:ext>
            </a:extLst>
          </p:cNvPr>
          <p:cNvPicPr>
            <a:picLocks noChangeAspect="1"/>
          </p:cNvPicPr>
          <p:nvPr/>
        </p:nvPicPr>
        <p:blipFill>
          <a:blip r:embed="rId6"/>
          <a:stretch>
            <a:fillRect/>
          </a:stretch>
        </p:blipFill>
        <p:spPr>
          <a:xfrm>
            <a:off x="152400" y="650824"/>
            <a:ext cx="9144000" cy="4675405"/>
          </a:xfrm>
          <a:prstGeom prst="rect">
            <a:avLst/>
          </a:prstGeom>
        </p:spPr>
      </p:pic>
      <p:sp>
        <p:nvSpPr>
          <p:cNvPr id="18" name="TextBox 17">
            <a:extLst>
              <a:ext uri="{FF2B5EF4-FFF2-40B4-BE49-F238E27FC236}">
                <a16:creationId xmlns:a16="http://schemas.microsoft.com/office/drawing/2014/main" id="{52F15214-ABE9-49CD-BB53-5AB8C320D91B}"/>
              </a:ext>
            </a:extLst>
          </p:cNvPr>
          <p:cNvSpPr txBox="1"/>
          <p:nvPr/>
        </p:nvSpPr>
        <p:spPr>
          <a:xfrm>
            <a:off x="248432" y="3606512"/>
            <a:ext cx="8610433" cy="1415772"/>
          </a:xfrm>
          <a:prstGeom prst="rect">
            <a:avLst/>
          </a:prstGeom>
          <a:solidFill>
            <a:schemeClr val="bg1"/>
          </a:solidFill>
        </p:spPr>
        <p:txBody>
          <a:bodyPr wrap="square" rtlCol="0">
            <a:spAutoFit/>
          </a:bodyPr>
          <a:lstStyle/>
          <a:p>
            <a:r>
              <a:rPr lang="en-US" sz="800" dirty="0"/>
              <a:t>IN0777 $45.00      2021-07-14    2022     123456789                     Joe Apple                                                  PO Box 123                                                                  Ind     IN        46216</a:t>
            </a:r>
          </a:p>
          <a:p>
            <a:r>
              <a:rPr lang="en-US" sz="800" dirty="0"/>
              <a:t>    </a:t>
            </a: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p:txBody>
      </p:sp>
      <p:sp>
        <p:nvSpPr>
          <p:cNvPr id="12" name="Rectangle: Rounded Corners 11">
            <a:extLst>
              <a:ext uri="{FF2B5EF4-FFF2-40B4-BE49-F238E27FC236}">
                <a16:creationId xmlns:a16="http://schemas.microsoft.com/office/drawing/2014/main" id="{34634729-61AB-432E-ABDC-2602ED969FF6}"/>
              </a:ext>
            </a:extLst>
          </p:cNvPr>
          <p:cNvSpPr/>
          <p:nvPr/>
        </p:nvSpPr>
        <p:spPr>
          <a:xfrm>
            <a:off x="152400" y="2477099"/>
            <a:ext cx="8897719" cy="444398"/>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C35E541-3D0B-4654-AA36-7DE366310724}"/>
              </a:ext>
            </a:extLst>
          </p:cNvPr>
          <p:cNvSpPr txBox="1"/>
          <p:nvPr/>
        </p:nvSpPr>
        <p:spPr>
          <a:xfrm>
            <a:off x="663441" y="1721711"/>
            <a:ext cx="1475696" cy="307777"/>
          </a:xfrm>
          <a:prstGeom prst="rect">
            <a:avLst/>
          </a:prstGeom>
          <a:noFill/>
        </p:spPr>
        <p:txBody>
          <a:bodyPr wrap="square" rtlCol="0">
            <a:spAutoFit/>
          </a:bodyPr>
          <a:lstStyle/>
          <a:p>
            <a:r>
              <a:rPr lang="en-US" sz="1400" dirty="0"/>
              <a:t>Page Navigation</a:t>
            </a:r>
          </a:p>
        </p:txBody>
      </p:sp>
      <p:sp>
        <p:nvSpPr>
          <p:cNvPr id="20" name="TextBox 19">
            <a:extLst>
              <a:ext uri="{FF2B5EF4-FFF2-40B4-BE49-F238E27FC236}">
                <a16:creationId xmlns:a16="http://schemas.microsoft.com/office/drawing/2014/main" id="{6B3EE686-FB75-4D69-A81D-34B6D1CBB995}"/>
              </a:ext>
            </a:extLst>
          </p:cNvPr>
          <p:cNvSpPr txBox="1"/>
          <p:nvPr/>
        </p:nvSpPr>
        <p:spPr>
          <a:xfrm>
            <a:off x="2424466" y="1737811"/>
            <a:ext cx="882406" cy="307777"/>
          </a:xfrm>
          <a:prstGeom prst="rect">
            <a:avLst/>
          </a:prstGeom>
          <a:noFill/>
        </p:spPr>
        <p:txBody>
          <a:bodyPr wrap="square" rtlCol="0">
            <a:spAutoFit/>
          </a:bodyPr>
          <a:lstStyle/>
          <a:p>
            <a:r>
              <a:rPr lang="en-US" sz="1400" dirty="0"/>
              <a:t>Refresh</a:t>
            </a:r>
          </a:p>
        </p:txBody>
      </p:sp>
      <p:sp>
        <p:nvSpPr>
          <p:cNvPr id="23" name="TextBox 22">
            <a:extLst>
              <a:ext uri="{FF2B5EF4-FFF2-40B4-BE49-F238E27FC236}">
                <a16:creationId xmlns:a16="http://schemas.microsoft.com/office/drawing/2014/main" id="{960F58DF-EBBC-46AD-A99F-66FE95B6CE35}"/>
              </a:ext>
            </a:extLst>
          </p:cNvPr>
          <p:cNvSpPr txBox="1"/>
          <p:nvPr/>
        </p:nvSpPr>
        <p:spPr>
          <a:xfrm>
            <a:off x="3786595" y="1710093"/>
            <a:ext cx="726824" cy="307777"/>
          </a:xfrm>
          <a:prstGeom prst="rect">
            <a:avLst/>
          </a:prstGeom>
          <a:noFill/>
        </p:spPr>
        <p:txBody>
          <a:bodyPr wrap="square" rtlCol="0">
            <a:spAutoFit/>
          </a:bodyPr>
          <a:lstStyle/>
          <a:p>
            <a:r>
              <a:rPr lang="en-US" sz="1400" dirty="0"/>
              <a:t>Export</a:t>
            </a:r>
          </a:p>
        </p:txBody>
      </p:sp>
      <p:sp>
        <p:nvSpPr>
          <p:cNvPr id="24" name="TextBox 23">
            <a:extLst>
              <a:ext uri="{FF2B5EF4-FFF2-40B4-BE49-F238E27FC236}">
                <a16:creationId xmlns:a16="http://schemas.microsoft.com/office/drawing/2014/main" id="{3868175E-422F-4619-A761-4403879CF76E}"/>
              </a:ext>
            </a:extLst>
          </p:cNvPr>
          <p:cNvSpPr txBox="1"/>
          <p:nvPr/>
        </p:nvSpPr>
        <p:spPr>
          <a:xfrm>
            <a:off x="4760251" y="1745202"/>
            <a:ext cx="749407" cy="307777"/>
          </a:xfrm>
          <a:prstGeom prst="rect">
            <a:avLst/>
          </a:prstGeom>
          <a:noFill/>
        </p:spPr>
        <p:txBody>
          <a:bodyPr wrap="square" rtlCol="0">
            <a:spAutoFit/>
          </a:bodyPr>
          <a:lstStyle/>
          <a:p>
            <a:r>
              <a:rPr lang="en-US" sz="1400" dirty="0"/>
              <a:t>Search</a:t>
            </a:r>
          </a:p>
        </p:txBody>
      </p:sp>
      <p:sp>
        <p:nvSpPr>
          <p:cNvPr id="28" name="Arrow: Down 27">
            <a:extLst>
              <a:ext uri="{FF2B5EF4-FFF2-40B4-BE49-F238E27FC236}">
                <a16:creationId xmlns:a16="http://schemas.microsoft.com/office/drawing/2014/main" id="{90D57195-3772-448E-AF8F-DCBAC7FC5B75}"/>
              </a:ext>
            </a:extLst>
          </p:cNvPr>
          <p:cNvSpPr/>
          <p:nvPr/>
        </p:nvSpPr>
        <p:spPr>
          <a:xfrm>
            <a:off x="1831596" y="2069974"/>
            <a:ext cx="263047" cy="4158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Arrow: Down 28">
            <a:extLst>
              <a:ext uri="{FF2B5EF4-FFF2-40B4-BE49-F238E27FC236}">
                <a16:creationId xmlns:a16="http://schemas.microsoft.com/office/drawing/2014/main" id="{89CBB846-FD59-4CEA-B74A-A0B729ABB48B}"/>
              </a:ext>
            </a:extLst>
          </p:cNvPr>
          <p:cNvSpPr/>
          <p:nvPr/>
        </p:nvSpPr>
        <p:spPr>
          <a:xfrm>
            <a:off x="738153" y="2065774"/>
            <a:ext cx="263047" cy="4158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Arrow: Down 29">
            <a:extLst>
              <a:ext uri="{FF2B5EF4-FFF2-40B4-BE49-F238E27FC236}">
                <a16:creationId xmlns:a16="http://schemas.microsoft.com/office/drawing/2014/main" id="{CC9BEA64-8D8F-4AA1-AA88-585BCADE5D92}"/>
              </a:ext>
            </a:extLst>
          </p:cNvPr>
          <p:cNvSpPr/>
          <p:nvPr/>
        </p:nvSpPr>
        <p:spPr>
          <a:xfrm>
            <a:off x="4018483" y="2043372"/>
            <a:ext cx="263047" cy="4158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Arrow: Down 30">
            <a:extLst>
              <a:ext uri="{FF2B5EF4-FFF2-40B4-BE49-F238E27FC236}">
                <a16:creationId xmlns:a16="http://schemas.microsoft.com/office/drawing/2014/main" id="{DBCCA387-AAAB-4E11-B8C3-8F95DDA710E8}"/>
              </a:ext>
            </a:extLst>
          </p:cNvPr>
          <p:cNvSpPr/>
          <p:nvPr/>
        </p:nvSpPr>
        <p:spPr>
          <a:xfrm>
            <a:off x="2721619" y="2070583"/>
            <a:ext cx="263047" cy="4158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Arrow: Down 31">
            <a:extLst>
              <a:ext uri="{FF2B5EF4-FFF2-40B4-BE49-F238E27FC236}">
                <a16:creationId xmlns:a16="http://schemas.microsoft.com/office/drawing/2014/main" id="{FC7CC6C7-1F8A-47D1-BC88-ED4D0B98BD87}"/>
              </a:ext>
            </a:extLst>
          </p:cNvPr>
          <p:cNvSpPr/>
          <p:nvPr/>
        </p:nvSpPr>
        <p:spPr>
          <a:xfrm>
            <a:off x="4986226" y="2068423"/>
            <a:ext cx="263047" cy="4158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Arrow: Right 1">
            <a:extLst>
              <a:ext uri="{FF2B5EF4-FFF2-40B4-BE49-F238E27FC236}">
                <a16:creationId xmlns:a16="http://schemas.microsoft.com/office/drawing/2014/main" id="{42EF70B8-C69F-48AD-95B6-11C0F2B72F72}"/>
              </a:ext>
            </a:extLst>
          </p:cNvPr>
          <p:cNvSpPr/>
          <p:nvPr/>
        </p:nvSpPr>
        <p:spPr>
          <a:xfrm>
            <a:off x="8185927" y="4736644"/>
            <a:ext cx="538619" cy="26239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4BAE986-4160-435A-BF31-73E117BC8F49}"/>
              </a:ext>
            </a:extLst>
          </p:cNvPr>
          <p:cNvSpPr txBox="1"/>
          <p:nvPr/>
        </p:nvSpPr>
        <p:spPr>
          <a:xfrm>
            <a:off x="7941501" y="4366854"/>
            <a:ext cx="885787" cy="307777"/>
          </a:xfrm>
          <a:prstGeom prst="rect">
            <a:avLst/>
          </a:prstGeom>
          <a:noFill/>
        </p:spPr>
        <p:txBody>
          <a:bodyPr wrap="square" rtlCol="0">
            <a:spAutoFit/>
          </a:bodyPr>
          <a:lstStyle/>
          <a:p>
            <a:r>
              <a:rPr lang="en-US" sz="1400" dirty="0"/>
              <a:t>Slide Bar</a:t>
            </a:r>
          </a:p>
        </p:txBody>
      </p:sp>
      <p:sp>
        <p:nvSpPr>
          <p:cNvPr id="3" name="TextBox 2">
            <a:extLst>
              <a:ext uri="{FF2B5EF4-FFF2-40B4-BE49-F238E27FC236}">
                <a16:creationId xmlns:a16="http://schemas.microsoft.com/office/drawing/2014/main" id="{41CED246-D362-4445-98CD-5040A14C70A7}"/>
              </a:ext>
            </a:extLst>
          </p:cNvPr>
          <p:cNvSpPr txBox="1"/>
          <p:nvPr/>
        </p:nvSpPr>
        <p:spPr>
          <a:xfrm>
            <a:off x="94979" y="3606511"/>
            <a:ext cx="556090" cy="215444"/>
          </a:xfrm>
          <a:prstGeom prst="rect">
            <a:avLst/>
          </a:prstGeom>
          <a:solidFill>
            <a:schemeClr val="bg1"/>
          </a:solidFill>
        </p:spPr>
        <p:txBody>
          <a:bodyPr wrap="square" rtlCol="0">
            <a:spAutoFit/>
          </a:bodyPr>
          <a:lstStyle/>
          <a:p>
            <a:r>
              <a:rPr lang="en-US" sz="800" dirty="0"/>
              <a:t>IN0391</a:t>
            </a:r>
          </a:p>
        </p:txBody>
      </p:sp>
      <p:pic>
        <p:nvPicPr>
          <p:cNvPr id="5" name="Audio 4">
            <a:hlinkClick r:id="" action="ppaction://media"/>
            <a:extLst>
              <a:ext uri="{FF2B5EF4-FFF2-40B4-BE49-F238E27FC236}">
                <a16:creationId xmlns:a16="http://schemas.microsoft.com/office/drawing/2014/main" id="{BC0E9CE5-E88A-41A6-AC01-44DD8D3D2AF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48767690"/>
      </p:ext>
    </p:extLst>
  </p:cSld>
  <p:clrMapOvr>
    <a:masterClrMapping/>
  </p:clrMapOvr>
  <mc:AlternateContent xmlns:mc="http://schemas.openxmlformats.org/markup-compatibility/2006" xmlns:p14="http://schemas.microsoft.com/office/powerpoint/2010/main">
    <mc:Choice Requires="p14">
      <p:transition spd="med" p14:dur="700" advTm="40867">
        <p:fade/>
      </p:transition>
    </mc:Choice>
    <mc:Fallback xmlns="">
      <p:transition spd="med" advTm="408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1000"/>
                                        <p:tgtEl>
                                          <p:spTgt spid="29"/>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up)">
                                      <p:cBhvr>
                                        <p:cTn id="14" dur="1000"/>
                                        <p:tgtEl>
                                          <p:spTgt spid="2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1000"/>
                                        <p:tgtEl>
                                          <p:spTgt spid="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1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up)">
                                      <p:cBhvr>
                                        <p:cTn id="30" dur="1000"/>
                                        <p:tgtEl>
                                          <p:spTgt spid="3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1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1000"/>
                                        <p:tgtEl>
                                          <p:spTgt spid="3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10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1000"/>
                                        <p:tgtEl>
                                          <p:spTgt spid="32"/>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5"/>
                </p:tgtEl>
              </p:cMediaNode>
            </p:audio>
          </p:childTnLst>
        </p:cTn>
      </p:par>
    </p:tnLst>
    <p:bldLst>
      <p:bldP spid="7" grpId="0"/>
      <p:bldP spid="20" grpId="0"/>
      <p:bldP spid="23" grpId="0"/>
      <p:bldP spid="24" grpId="0"/>
      <p:bldP spid="28" grpId="0" animBg="1"/>
      <p:bldP spid="29" grpId="0" animBg="1"/>
      <p:bldP spid="30" grpId="0" animBg="1"/>
      <p:bldP spid="31" grpId="0" animBg="1"/>
      <p:bldP spid="32" grpId="0" animBg="1"/>
      <p:bldP spid="2" grpId="0" animBg="1"/>
      <p:bldP spid="2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34192"/>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6832BC39-1517-A626-31C1-DA78D247DAAA}"/>
              </a:ext>
            </a:extLst>
          </p:cNvPr>
          <p:cNvGrpSpPr/>
          <p:nvPr/>
        </p:nvGrpSpPr>
        <p:grpSpPr>
          <a:xfrm>
            <a:off x="379330" y="228572"/>
            <a:ext cx="8385339" cy="6400856"/>
            <a:chOff x="438030" y="304744"/>
            <a:chExt cx="8385339" cy="6400856"/>
          </a:xfrm>
        </p:grpSpPr>
        <p:pic>
          <p:nvPicPr>
            <p:cNvPr id="5" name="Picture 4">
              <a:extLst>
                <a:ext uri="{FF2B5EF4-FFF2-40B4-BE49-F238E27FC236}">
                  <a16:creationId xmlns:a16="http://schemas.microsoft.com/office/drawing/2014/main" id="{6A0DB9F4-B916-90E6-DB65-48A23D705915}"/>
                </a:ext>
              </a:extLst>
            </p:cNvPr>
            <p:cNvPicPr>
              <a:picLocks noChangeAspect="1"/>
            </p:cNvPicPr>
            <p:nvPr/>
          </p:nvPicPr>
          <p:blipFill>
            <a:blip r:embed="rId6"/>
            <a:stretch>
              <a:fillRect/>
            </a:stretch>
          </p:blipFill>
          <p:spPr>
            <a:xfrm>
              <a:off x="438030" y="304744"/>
              <a:ext cx="8385339" cy="5338365"/>
            </a:xfrm>
            <a:prstGeom prst="rect">
              <a:avLst/>
            </a:prstGeom>
          </p:spPr>
        </p:pic>
        <p:pic>
          <p:nvPicPr>
            <p:cNvPr id="12" name="Picture 11">
              <a:extLst>
                <a:ext uri="{FF2B5EF4-FFF2-40B4-BE49-F238E27FC236}">
                  <a16:creationId xmlns:a16="http://schemas.microsoft.com/office/drawing/2014/main" id="{D301CCF6-8D3B-1B79-3EC3-50CC8C066569}"/>
                </a:ext>
              </a:extLst>
            </p:cNvPr>
            <p:cNvPicPr>
              <a:picLocks noChangeAspect="1"/>
            </p:cNvPicPr>
            <p:nvPr/>
          </p:nvPicPr>
          <p:blipFill>
            <a:blip r:embed="rId7"/>
            <a:stretch>
              <a:fillRect/>
            </a:stretch>
          </p:blipFill>
          <p:spPr>
            <a:xfrm>
              <a:off x="4879693" y="1617624"/>
              <a:ext cx="3624545" cy="5087976"/>
            </a:xfrm>
            <a:prstGeom prst="rect">
              <a:avLst/>
            </a:prstGeom>
          </p:spPr>
        </p:pic>
      </p:grpSp>
      <p:sp>
        <p:nvSpPr>
          <p:cNvPr id="11" name="TextBox 10">
            <a:extLst>
              <a:ext uri="{FF2B5EF4-FFF2-40B4-BE49-F238E27FC236}">
                <a16:creationId xmlns:a16="http://schemas.microsoft.com/office/drawing/2014/main" id="{EC0CE8BF-3C4C-4367-802D-E715AFA24240}"/>
              </a:ext>
            </a:extLst>
          </p:cNvPr>
          <p:cNvSpPr txBox="1"/>
          <p:nvPr/>
        </p:nvSpPr>
        <p:spPr>
          <a:xfrm>
            <a:off x="4995176" y="801668"/>
            <a:ext cx="2654321"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Project Stay Active</a:t>
            </a:r>
          </a:p>
        </p:txBody>
      </p:sp>
      <p:sp>
        <p:nvSpPr>
          <p:cNvPr id="7" name="Rectangle: Rounded Corners 6">
            <a:extLst>
              <a:ext uri="{FF2B5EF4-FFF2-40B4-BE49-F238E27FC236}">
                <a16:creationId xmlns:a16="http://schemas.microsoft.com/office/drawing/2014/main" id="{AE762D0D-4552-4575-B761-3D5B7E0532A0}"/>
              </a:ext>
            </a:extLst>
          </p:cNvPr>
          <p:cNvSpPr/>
          <p:nvPr/>
        </p:nvSpPr>
        <p:spPr>
          <a:xfrm>
            <a:off x="564890" y="2362241"/>
            <a:ext cx="948876"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E9D95A73-B59D-446E-3DAD-74C1E95DF5E4}"/>
              </a:ext>
            </a:extLst>
          </p:cNvPr>
          <p:cNvSpPr/>
          <p:nvPr/>
        </p:nvSpPr>
        <p:spPr>
          <a:xfrm>
            <a:off x="5173361" y="3440787"/>
            <a:ext cx="1306097"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Audio 16">
            <a:hlinkClick r:id="" action="ppaction://media"/>
            <a:extLst>
              <a:ext uri="{FF2B5EF4-FFF2-40B4-BE49-F238E27FC236}">
                <a16:creationId xmlns:a16="http://schemas.microsoft.com/office/drawing/2014/main" id="{973C8536-4C00-A559-A2EE-14C078F9411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pic>
        <p:nvPicPr>
          <p:cNvPr id="3" name="Picture 2">
            <a:extLst>
              <a:ext uri="{FF2B5EF4-FFF2-40B4-BE49-F238E27FC236}">
                <a16:creationId xmlns:a16="http://schemas.microsoft.com/office/drawing/2014/main" id="{27C0E670-5D71-DCC0-D222-E95037DEFFC0}"/>
              </a:ext>
            </a:extLst>
          </p:cNvPr>
          <p:cNvPicPr>
            <a:picLocks noChangeAspect="1"/>
          </p:cNvPicPr>
          <p:nvPr/>
        </p:nvPicPr>
        <p:blipFill>
          <a:blip r:embed="rId9"/>
          <a:stretch>
            <a:fillRect/>
          </a:stretch>
        </p:blipFill>
        <p:spPr>
          <a:xfrm>
            <a:off x="2136969" y="3158014"/>
            <a:ext cx="2880686" cy="2347226"/>
          </a:xfrm>
          <a:prstGeom prst="rect">
            <a:avLst/>
          </a:prstGeom>
        </p:spPr>
      </p:pic>
      <p:sp>
        <p:nvSpPr>
          <p:cNvPr id="10" name="Rectangle: Rounded Corners 9">
            <a:extLst>
              <a:ext uri="{FF2B5EF4-FFF2-40B4-BE49-F238E27FC236}">
                <a16:creationId xmlns:a16="http://schemas.microsoft.com/office/drawing/2014/main" id="{CFEB96DB-618F-4762-B609-1DEF2A14841F}"/>
              </a:ext>
            </a:extLst>
          </p:cNvPr>
          <p:cNvSpPr/>
          <p:nvPr/>
        </p:nvSpPr>
        <p:spPr>
          <a:xfrm>
            <a:off x="2136969" y="4827599"/>
            <a:ext cx="1227439"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EA45AE2-461E-A3A1-BE73-1B61BE888927}"/>
              </a:ext>
            </a:extLst>
          </p:cNvPr>
          <p:cNvPicPr>
            <a:picLocks noChangeAspect="1"/>
          </p:cNvPicPr>
          <p:nvPr/>
        </p:nvPicPr>
        <p:blipFill>
          <a:blip r:embed="rId10"/>
          <a:stretch>
            <a:fillRect/>
          </a:stretch>
        </p:blipFill>
        <p:spPr>
          <a:xfrm>
            <a:off x="4995176" y="5291450"/>
            <a:ext cx="2880510" cy="1529763"/>
          </a:xfrm>
          <a:prstGeom prst="rect">
            <a:avLst/>
          </a:prstGeom>
        </p:spPr>
      </p:pic>
      <p:pic>
        <p:nvPicPr>
          <p:cNvPr id="6" name="Picture 5">
            <a:extLst>
              <a:ext uri="{FF2B5EF4-FFF2-40B4-BE49-F238E27FC236}">
                <a16:creationId xmlns:a16="http://schemas.microsoft.com/office/drawing/2014/main" id="{31013154-5783-D214-7C4F-13FB8296D08A}"/>
              </a:ext>
            </a:extLst>
          </p:cNvPr>
          <p:cNvPicPr>
            <a:picLocks noChangeAspect="1"/>
          </p:cNvPicPr>
          <p:nvPr/>
        </p:nvPicPr>
        <p:blipFill>
          <a:blip r:embed="rId11"/>
          <a:stretch>
            <a:fillRect/>
          </a:stretch>
        </p:blipFill>
        <p:spPr>
          <a:xfrm>
            <a:off x="4926387" y="5211756"/>
            <a:ext cx="3040625" cy="1744235"/>
          </a:xfrm>
          <a:prstGeom prst="rect">
            <a:avLst/>
          </a:prstGeom>
        </p:spPr>
      </p:pic>
      <p:sp>
        <p:nvSpPr>
          <p:cNvPr id="14" name="Rectangle: Rounded Corners 13">
            <a:extLst>
              <a:ext uri="{FF2B5EF4-FFF2-40B4-BE49-F238E27FC236}">
                <a16:creationId xmlns:a16="http://schemas.microsoft.com/office/drawing/2014/main" id="{4D508523-5B96-5C4D-8476-1007E99A0201}"/>
              </a:ext>
            </a:extLst>
          </p:cNvPr>
          <p:cNvSpPr/>
          <p:nvPr/>
        </p:nvSpPr>
        <p:spPr>
          <a:xfrm>
            <a:off x="5129334" y="6461919"/>
            <a:ext cx="1306097"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90621649"/>
      </p:ext>
    </p:extLst>
  </p:cSld>
  <p:clrMapOvr>
    <a:masterClrMapping/>
  </p:clrMapOvr>
  <mc:AlternateContent xmlns:mc="http://schemas.openxmlformats.org/markup-compatibility/2006" xmlns:p14="http://schemas.microsoft.com/office/powerpoint/2010/main">
    <mc:Choice Requires="p14">
      <p:transition spd="med" p14:dur="700" advTm="14094">
        <p:fade/>
      </p:transition>
    </mc:Choice>
    <mc:Fallback xmlns="">
      <p:transition spd="med" advTm="140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6" presetClass="emph" presetSubtype="0" fill="hold" grpId="0" nodeType="withEffect">
                                  <p:stCondLst>
                                    <p:cond delay="0"/>
                                  </p:stCondLst>
                                  <p:childTnLst>
                                    <p:animScale>
                                      <p:cBhvr>
                                        <p:cTn id="8"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66369"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B3DB1F0-164F-6057-3550-7526103C2D60}"/>
              </a:ext>
            </a:extLst>
          </p:cNvPr>
          <p:cNvPicPr>
            <a:picLocks noChangeAspect="1"/>
          </p:cNvPicPr>
          <p:nvPr/>
        </p:nvPicPr>
        <p:blipFill>
          <a:blip r:embed="rId6"/>
          <a:stretch>
            <a:fillRect/>
          </a:stretch>
        </p:blipFill>
        <p:spPr>
          <a:xfrm>
            <a:off x="66366" y="332133"/>
            <a:ext cx="9144000" cy="2656394"/>
          </a:xfrm>
          <a:prstGeom prst="rect">
            <a:avLst/>
          </a:prstGeom>
        </p:spPr>
      </p:pic>
      <p:pic>
        <p:nvPicPr>
          <p:cNvPr id="13" name="Picture 12">
            <a:extLst>
              <a:ext uri="{FF2B5EF4-FFF2-40B4-BE49-F238E27FC236}">
                <a16:creationId xmlns:a16="http://schemas.microsoft.com/office/drawing/2014/main" id="{13BFD5DF-125C-573C-E006-B8594989D8DE}"/>
              </a:ext>
            </a:extLst>
          </p:cNvPr>
          <p:cNvPicPr>
            <a:picLocks noChangeAspect="1"/>
          </p:cNvPicPr>
          <p:nvPr/>
        </p:nvPicPr>
        <p:blipFill>
          <a:blip r:embed="rId7"/>
          <a:stretch>
            <a:fillRect/>
          </a:stretch>
        </p:blipFill>
        <p:spPr>
          <a:xfrm>
            <a:off x="170835" y="3027360"/>
            <a:ext cx="9144000" cy="1077221"/>
          </a:xfrm>
          <a:prstGeom prst="rect">
            <a:avLst/>
          </a:prstGeom>
        </p:spPr>
      </p:pic>
      <p:pic>
        <p:nvPicPr>
          <p:cNvPr id="15" name="Picture 14">
            <a:extLst>
              <a:ext uri="{FF2B5EF4-FFF2-40B4-BE49-F238E27FC236}">
                <a16:creationId xmlns:a16="http://schemas.microsoft.com/office/drawing/2014/main" id="{8E669844-145A-0AB4-A6E3-FD02159AEFA4}"/>
              </a:ext>
            </a:extLst>
          </p:cNvPr>
          <p:cNvPicPr>
            <a:picLocks noChangeAspect="1"/>
          </p:cNvPicPr>
          <p:nvPr/>
        </p:nvPicPr>
        <p:blipFill>
          <a:blip r:embed="rId8"/>
          <a:stretch>
            <a:fillRect/>
          </a:stretch>
        </p:blipFill>
        <p:spPr>
          <a:xfrm>
            <a:off x="170835" y="2521802"/>
            <a:ext cx="9067800" cy="466725"/>
          </a:xfrm>
          <a:prstGeom prst="rect">
            <a:avLst/>
          </a:prstGeom>
        </p:spPr>
      </p:pic>
      <p:sp>
        <p:nvSpPr>
          <p:cNvPr id="18" name="Arrow: Right 17">
            <a:extLst>
              <a:ext uri="{FF2B5EF4-FFF2-40B4-BE49-F238E27FC236}">
                <a16:creationId xmlns:a16="http://schemas.microsoft.com/office/drawing/2014/main" id="{11BC2EE9-08C0-193B-922A-0977494B0AAD}"/>
              </a:ext>
            </a:extLst>
          </p:cNvPr>
          <p:cNvSpPr/>
          <p:nvPr/>
        </p:nvSpPr>
        <p:spPr>
          <a:xfrm>
            <a:off x="6828503" y="1592106"/>
            <a:ext cx="422787" cy="29496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8CCFD2DA-A27F-5964-698A-5FB3118A831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57388486"/>
      </p:ext>
    </p:extLst>
  </p:cSld>
  <p:clrMapOvr>
    <a:masterClrMapping/>
  </p:clrMapOvr>
  <mc:AlternateContent xmlns:mc="http://schemas.openxmlformats.org/markup-compatibility/2006" xmlns:p14="http://schemas.microsoft.com/office/powerpoint/2010/main">
    <mc:Choice Requires="p14">
      <p:transition spd="slow" p14:dur="1200" advTm="23647">
        <p14:prism/>
      </p:transition>
    </mc:Choice>
    <mc:Fallback xmlns="">
      <p:transition spd="slow" advTm="236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1000"/>
                                        <p:tgtEl>
                                          <p:spTgt spid="15"/>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10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34192"/>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12D0478D-D63E-41C1-8EE1-82B4D8F7F56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grpSp>
        <p:nvGrpSpPr>
          <p:cNvPr id="2" name="Group 1">
            <a:extLst>
              <a:ext uri="{FF2B5EF4-FFF2-40B4-BE49-F238E27FC236}">
                <a16:creationId xmlns:a16="http://schemas.microsoft.com/office/drawing/2014/main" id="{6832BC39-1517-A626-31C1-DA78D247DAAA}"/>
              </a:ext>
            </a:extLst>
          </p:cNvPr>
          <p:cNvGrpSpPr/>
          <p:nvPr/>
        </p:nvGrpSpPr>
        <p:grpSpPr>
          <a:xfrm>
            <a:off x="379330" y="228572"/>
            <a:ext cx="8385339" cy="6400856"/>
            <a:chOff x="438030" y="304744"/>
            <a:chExt cx="8385339" cy="6400856"/>
          </a:xfrm>
        </p:grpSpPr>
        <p:pic>
          <p:nvPicPr>
            <p:cNvPr id="5" name="Picture 4">
              <a:extLst>
                <a:ext uri="{FF2B5EF4-FFF2-40B4-BE49-F238E27FC236}">
                  <a16:creationId xmlns:a16="http://schemas.microsoft.com/office/drawing/2014/main" id="{6A0DB9F4-B916-90E6-DB65-48A23D705915}"/>
                </a:ext>
              </a:extLst>
            </p:cNvPr>
            <p:cNvPicPr>
              <a:picLocks noChangeAspect="1"/>
            </p:cNvPicPr>
            <p:nvPr/>
          </p:nvPicPr>
          <p:blipFill>
            <a:blip r:embed="rId7"/>
            <a:stretch>
              <a:fillRect/>
            </a:stretch>
          </p:blipFill>
          <p:spPr>
            <a:xfrm>
              <a:off x="438030" y="304744"/>
              <a:ext cx="8385339" cy="5338365"/>
            </a:xfrm>
            <a:prstGeom prst="rect">
              <a:avLst/>
            </a:prstGeom>
          </p:spPr>
        </p:pic>
        <p:pic>
          <p:nvPicPr>
            <p:cNvPr id="12" name="Picture 11">
              <a:extLst>
                <a:ext uri="{FF2B5EF4-FFF2-40B4-BE49-F238E27FC236}">
                  <a16:creationId xmlns:a16="http://schemas.microsoft.com/office/drawing/2014/main" id="{D301CCF6-8D3B-1B79-3EC3-50CC8C066569}"/>
                </a:ext>
              </a:extLst>
            </p:cNvPr>
            <p:cNvPicPr>
              <a:picLocks noChangeAspect="1"/>
            </p:cNvPicPr>
            <p:nvPr/>
          </p:nvPicPr>
          <p:blipFill>
            <a:blip r:embed="rId8"/>
            <a:stretch>
              <a:fillRect/>
            </a:stretch>
          </p:blipFill>
          <p:spPr>
            <a:xfrm>
              <a:off x="4879693" y="1617624"/>
              <a:ext cx="3624545" cy="5087976"/>
            </a:xfrm>
            <a:prstGeom prst="rect">
              <a:avLst/>
            </a:prstGeom>
          </p:spPr>
        </p:pic>
      </p:grpSp>
      <p:sp>
        <p:nvSpPr>
          <p:cNvPr id="11" name="TextBox 10">
            <a:extLst>
              <a:ext uri="{FF2B5EF4-FFF2-40B4-BE49-F238E27FC236}">
                <a16:creationId xmlns:a16="http://schemas.microsoft.com/office/drawing/2014/main" id="{EC0CE8BF-3C4C-4367-802D-E715AFA24240}"/>
              </a:ext>
            </a:extLst>
          </p:cNvPr>
          <p:cNvSpPr txBox="1"/>
          <p:nvPr/>
        </p:nvSpPr>
        <p:spPr>
          <a:xfrm>
            <a:off x="4946014" y="856072"/>
            <a:ext cx="3465899"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Post/Squadron Current Roster</a:t>
            </a:r>
          </a:p>
        </p:txBody>
      </p:sp>
      <p:sp>
        <p:nvSpPr>
          <p:cNvPr id="7" name="Rectangle: Rounded Corners 6">
            <a:extLst>
              <a:ext uri="{FF2B5EF4-FFF2-40B4-BE49-F238E27FC236}">
                <a16:creationId xmlns:a16="http://schemas.microsoft.com/office/drawing/2014/main" id="{AE762D0D-4552-4575-B761-3D5B7E0532A0}"/>
              </a:ext>
            </a:extLst>
          </p:cNvPr>
          <p:cNvSpPr/>
          <p:nvPr/>
        </p:nvSpPr>
        <p:spPr>
          <a:xfrm>
            <a:off x="564890" y="2362241"/>
            <a:ext cx="948876"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E9D95A73-B59D-446E-3DAD-74C1E95DF5E4}"/>
              </a:ext>
            </a:extLst>
          </p:cNvPr>
          <p:cNvSpPr/>
          <p:nvPr/>
        </p:nvSpPr>
        <p:spPr>
          <a:xfrm>
            <a:off x="5173361" y="3256912"/>
            <a:ext cx="1935362"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A2C94BF-DBEA-F16E-5CB0-D88CC31D6921}"/>
              </a:ext>
            </a:extLst>
          </p:cNvPr>
          <p:cNvPicPr>
            <a:picLocks noChangeAspect="1"/>
          </p:cNvPicPr>
          <p:nvPr/>
        </p:nvPicPr>
        <p:blipFill>
          <a:blip r:embed="rId9"/>
          <a:stretch>
            <a:fillRect/>
          </a:stretch>
        </p:blipFill>
        <p:spPr>
          <a:xfrm>
            <a:off x="2125381" y="3130139"/>
            <a:ext cx="2880686" cy="2347226"/>
          </a:xfrm>
          <a:prstGeom prst="rect">
            <a:avLst/>
          </a:prstGeom>
        </p:spPr>
      </p:pic>
      <p:sp>
        <p:nvSpPr>
          <p:cNvPr id="10" name="Rectangle: Rounded Corners 9">
            <a:extLst>
              <a:ext uri="{FF2B5EF4-FFF2-40B4-BE49-F238E27FC236}">
                <a16:creationId xmlns:a16="http://schemas.microsoft.com/office/drawing/2014/main" id="{CFEB96DB-618F-4762-B609-1DEF2A14841F}"/>
              </a:ext>
            </a:extLst>
          </p:cNvPr>
          <p:cNvSpPr/>
          <p:nvPr/>
        </p:nvSpPr>
        <p:spPr>
          <a:xfrm>
            <a:off x="2125381" y="4994747"/>
            <a:ext cx="1867727"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3C8BACB-5D87-C1D3-E306-A246FB5E2B69}"/>
              </a:ext>
            </a:extLst>
          </p:cNvPr>
          <p:cNvPicPr>
            <a:picLocks noChangeAspect="1"/>
          </p:cNvPicPr>
          <p:nvPr/>
        </p:nvPicPr>
        <p:blipFill>
          <a:blip r:embed="rId10"/>
          <a:stretch>
            <a:fillRect/>
          </a:stretch>
        </p:blipFill>
        <p:spPr>
          <a:xfrm>
            <a:off x="5038315" y="5240074"/>
            <a:ext cx="2880686" cy="1652487"/>
          </a:xfrm>
          <a:prstGeom prst="rect">
            <a:avLst/>
          </a:prstGeom>
        </p:spPr>
      </p:pic>
      <p:sp>
        <p:nvSpPr>
          <p:cNvPr id="14" name="Rectangle: Rounded Corners 13">
            <a:extLst>
              <a:ext uri="{FF2B5EF4-FFF2-40B4-BE49-F238E27FC236}">
                <a16:creationId xmlns:a16="http://schemas.microsoft.com/office/drawing/2014/main" id="{4D508523-5B96-5C4D-8476-1007E99A0201}"/>
              </a:ext>
            </a:extLst>
          </p:cNvPr>
          <p:cNvSpPr/>
          <p:nvPr/>
        </p:nvSpPr>
        <p:spPr>
          <a:xfrm>
            <a:off x="5211461" y="6241992"/>
            <a:ext cx="1306097"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88924675"/>
      </p:ext>
    </p:extLst>
  </p:cSld>
  <p:clrMapOvr>
    <a:masterClrMapping/>
  </p:clrMapOvr>
  <mc:AlternateContent xmlns:mc="http://schemas.openxmlformats.org/markup-compatibility/2006" xmlns:p14="http://schemas.microsoft.com/office/powerpoint/2010/main">
    <mc:Choice Requires="p14">
      <p:transition spd="med" p14:dur="700" advTm="24938">
        <p:fade/>
      </p:transition>
    </mc:Choice>
    <mc:Fallback xmlns="">
      <p:transition spd="med" advTm="249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6" presetClass="emph" presetSubtype="0" fill="hold" grpId="0" nodeType="withEffect">
                                  <p:stCondLst>
                                    <p:cond delay="0"/>
                                  </p:stCondLst>
                                  <p:childTnLst>
                                    <p:animScale>
                                      <p:cBhvr>
                                        <p:cTn id="8"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55217"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F4C066D-3A86-4620-D97C-76BA552CB195}"/>
              </a:ext>
            </a:extLst>
          </p:cNvPr>
          <p:cNvPicPr>
            <a:picLocks noChangeAspect="1"/>
          </p:cNvPicPr>
          <p:nvPr/>
        </p:nvPicPr>
        <p:blipFill>
          <a:blip r:embed="rId4"/>
          <a:stretch>
            <a:fillRect/>
          </a:stretch>
        </p:blipFill>
        <p:spPr>
          <a:xfrm>
            <a:off x="107744" y="333660"/>
            <a:ext cx="9144000" cy="2572409"/>
          </a:xfrm>
          <a:prstGeom prst="rect">
            <a:avLst/>
          </a:prstGeom>
        </p:spPr>
      </p:pic>
      <p:pic>
        <p:nvPicPr>
          <p:cNvPr id="10" name="Picture 9">
            <a:extLst>
              <a:ext uri="{FF2B5EF4-FFF2-40B4-BE49-F238E27FC236}">
                <a16:creationId xmlns:a16="http://schemas.microsoft.com/office/drawing/2014/main" id="{3176C7ED-730C-9735-5199-20307997FC56}"/>
              </a:ext>
            </a:extLst>
          </p:cNvPr>
          <p:cNvPicPr>
            <a:picLocks noChangeAspect="1"/>
          </p:cNvPicPr>
          <p:nvPr/>
        </p:nvPicPr>
        <p:blipFill>
          <a:blip r:embed="rId5"/>
          <a:stretch>
            <a:fillRect/>
          </a:stretch>
        </p:blipFill>
        <p:spPr>
          <a:xfrm>
            <a:off x="52527" y="1523689"/>
            <a:ext cx="9144000" cy="2016848"/>
          </a:xfrm>
          <a:prstGeom prst="rect">
            <a:avLst/>
          </a:prstGeom>
        </p:spPr>
      </p:pic>
      <p:pic>
        <p:nvPicPr>
          <p:cNvPr id="12" name="Picture 11">
            <a:extLst>
              <a:ext uri="{FF2B5EF4-FFF2-40B4-BE49-F238E27FC236}">
                <a16:creationId xmlns:a16="http://schemas.microsoft.com/office/drawing/2014/main" id="{76E13254-A503-474C-DFF6-C20032ABCDE7}"/>
              </a:ext>
            </a:extLst>
          </p:cNvPr>
          <p:cNvPicPr>
            <a:picLocks noChangeAspect="1"/>
          </p:cNvPicPr>
          <p:nvPr/>
        </p:nvPicPr>
        <p:blipFill>
          <a:blip r:embed="rId6"/>
          <a:stretch>
            <a:fillRect/>
          </a:stretch>
        </p:blipFill>
        <p:spPr>
          <a:xfrm>
            <a:off x="-2690" y="1618707"/>
            <a:ext cx="9144000" cy="1604596"/>
          </a:xfrm>
          <a:prstGeom prst="rect">
            <a:avLst/>
          </a:prstGeom>
        </p:spPr>
      </p:pic>
      <p:pic>
        <p:nvPicPr>
          <p:cNvPr id="14" name="Picture 13">
            <a:extLst>
              <a:ext uri="{FF2B5EF4-FFF2-40B4-BE49-F238E27FC236}">
                <a16:creationId xmlns:a16="http://schemas.microsoft.com/office/drawing/2014/main" id="{A458C6AB-5F85-6330-8C77-875570179244}"/>
              </a:ext>
            </a:extLst>
          </p:cNvPr>
          <p:cNvPicPr>
            <a:picLocks noChangeAspect="1"/>
          </p:cNvPicPr>
          <p:nvPr/>
        </p:nvPicPr>
        <p:blipFill>
          <a:blip r:embed="rId7"/>
          <a:stretch>
            <a:fillRect/>
          </a:stretch>
        </p:blipFill>
        <p:spPr>
          <a:xfrm>
            <a:off x="30224" y="1669639"/>
            <a:ext cx="9221519" cy="1688743"/>
          </a:xfrm>
          <a:prstGeom prst="rect">
            <a:avLst/>
          </a:prstGeom>
        </p:spPr>
      </p:pic>
      <p:pic>
        <p:nvPicPr>
          <p:cNvPr id="17" name="Picture 16">
            <a:extLst>
              <a:ext uri="{FF2B5EF4-FFF2-40B4-BE49-F238E27FC236}">
                <a16:creationId xmlns:a16="http://schemas.microsoft.com/office/drawing/2014/main" id="{9D4BA29C-4265-61C0-C8C7-2964D1E5E31B}"/>
              </a:ext>
            </a:extLst>
          </p:cNvPr>
          <p:cNvPicPr>
            <a:picLocks noChangeAspect="1"/>
          </p:cNvPicPr>
          <p:nvPr/>
        </p:nvPicPr>
        <p:blipFill>
          <a:blip r:embed="rId8"/>
          <a:stretch>
            <a:fillRect/>
          </a:stretch>
        </p:blipFill>
        <p:spPr>
          <a:xfrm>
            <a:off x="65023" y="1739590"/>
            <a:ext cx="9144000" cy="2046619"/>
          </a:xfrm>
          <a:prstGeom prst="rect">
            <a:avLst/>
          </a:prstGeom>
        </p:spPr>
      </p:pic>
      <p:sp>
        <p:nvSpPr>
          <p:cNvPr id="24" name="Arrow: Right 23">
            <a:extLst>
              <a:ext uri="{FF2B5EF4-FFF2-40B4-BE49-F238E27FC236}">
                <a16:creationId xmlns:a16="http://schemas.microsoft.com/office/drawing/2014/main" id="{BF683024-938A-4F19-857C-48FF74E0C851}"/>
              </a:ext>
            </a:extLst>
          </p:cNvPr>
          <p:cNvSpPr/>
          <p:nvPr/>
        </p:nvSpPr>
        <p:spPr>
          <a:xfrm>
            <a:off x="7658918" y="2105795"/>
            <a:ext cx="425885" cy="35953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0CA25B5D-B68C-DFAA-B759-BA55124CC850}"/>
              </a:ext>
            </a:extLst>
          </p:cNvPr>
          <p:cNvPicPr>
            <a:picLocks noChangeAspect="1"/>
          </p:cNvPicPr>
          <p:nvPr/>
        </p:nvPicPr>
        <p:blipFill>
          <a:blip r:embed="rId9"/>
          <a:stretch>
            <a:fillRect/>
          </a:stretch>
        </p:blipFill>
        <p:spPr>
          <a:xfrm>
            <a:off x="77518" y="4311911"/>
            <a:ext cx="9144000" cy="204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A84754DD-2D20-9104-28AE-650A5B8BF10D}"/>
              </a:ext>
            </a:extLst>
          </p:cNvPr>
          <p:cNvSpPr txBox="1"/>
          <p:nvPr/>
        </p:nvSpPr>
        <p:spPr>
          <a:xfrm>
            <a:off x="65023" y="3881573"/>
            <a:ext cx="3805084" cy="369332"/>
          </a:xfrm>
          <a:prstGeom prst="rect">
            <a:avLst/>
          </a:prstGeom>
          <a:noFill/>
        </p:spPr>
        <p:txBody>
          <a:bodyPr wrap="square" rtlCol="0">
            <a:spAutoFit/>
          </a:bodyPr>
          <a:lstStyle/>
          <a:p>
            <a:r>
              <a:rPr lang="en-US" dirty="0"/>
              <a:t>District / County “Post Roster”</a:t>
            </a:r>
          </a:p>
        </p:txBody>
      </p:sp>
    </p:spTree>
    <p:custDataLst>
      <p:tags r:id="rId1"/>
    </p:custDataLst>
    <p:extLst>
      <p:ext uri="{BB962C8B-B14F-4D97-AF65-F5344CB8AC3E}">
        <p14:creationId xmlns:p14="http://schemas.microsoft.com/office/powerpoint/2010/main" val="81104106"/>
      </p:ext>
    </p:extLst>
  </p:cSld>
  <p:clrMapOvr>
    <a:masterClrMapping/>
  </p:clrMapOvr>
  <mc:AlternateContent xmlns:mc="http://schemas.openxmlformats.org/markup-compatibility/2006" xmlns:p14="http://schemas.microsoft.com/office/powerpoint/2010/main">
    <mc:Choice Requires="p14">
      <p:transition spd="slow" p14:dur="1200" advTm="124761">
        <p14:prism/>
      </p:transition>
    </mc:Choice>
    <mc:Fallback xmlns="">
      <p:transition spd="slow" advTm="1247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7752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1B6F6C-2E07-4272-85FF-9CDABB189D0B}"/>
              </a:ext>
            </a:extLst>
          </p:cNvPr>
          <p:cNvSpPr/>
          <p:nvPr/>
        </p:nvSpPr>
        <p:spPr>
          <a:xfrm>
            <a:off x="0" y="4471639"/>
            <a:ext cx="9276735" cy="23863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8B4802AC-27DA-4AD9-86BA-E06E8B88BC08}"/>
              </a:ext>
            </a:extLst>
          </p:cNvPr>
          <p:cNvPicPr>
            <a:picLocks noChangeAspect="1"/>
          </p:cNvPicPr>
          <p:nvPr/>
        </p:nvPicPr>
        <p:blipFill>
          <a:blip r:embed="rId6"/>
          <a:stretch>
            <a:fillRect/>
          </a:stretch>
        </p:blipFill>
        <p:spPr>
          <a:xfrm>
            <a:off x="-55216" y="276916"/>
            <a:ext cx="9144000" cy="5049111"/>
          </a:xfrm>
          <a:prstGeom prst="rect">
            <a:avLst/>
          </a:prstGeom>
        </p:spPr>
      </p:pic>
      <p:pic>
        <p:nvPicPr>
          <p:cNvPr id="2" name="Audio 1">
            <a:hlinkClick r:id="" action="ppaction://media"/>
            <a:extLst>
              <a:ext uri="{FF2B5EF4-FFF2-40B4-BE49-F238E27FC236}">
                <a16:creationId xmlns:a16="http://schemas.microsoft.com/office/drawing/2014/main" id="{9502BD62-5B3B-4F74-A932-E160200D532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pic>
        <p:nvPicPr>
          <p:cNvPr id="12" name="Picture 11">
            <a:extLst>
              <a:ext uri="{FF2B5EF4-FFF2-40B4-BE49-F238E27FC236}">
                <a16:creationId xmlns:a16="http://schemas.microsoft.com/office/drawing/2014/main" id="{384DB3D1-01C9-DE67-6A69-91B33151E156}"/>
              </a:ext>
            </a:extLst>
          </p:cNvPr>
          <p:cNvPicPr>
            <a:picLocks noChangeAspect="1"/>
          </p:cNvPicPr>
          <p:nvPr/>
        </p:nvPicPr>
        <p:blipFill>
          <a:blip r:embed="rId8"/>
          <a:stretch>
            <a:fillRect/>
          </a:stretch>
        </p:blipFill>
        <p:spPr>
          <a:xfrm>
            <a:off x="77246" y="672231"/>
            <a:ext cx="9050298" cy="2402442"/>
          </a:xfrm>
          <a:prstGeom prst="rect">
            <a:avLst/>
          </a:prstGeom>
        </p:spPr>
      </p:pic>
      <p:pic>
        <p:nvPicPr>
          <p:cNvPr id="4" name="Picture 3">
            <a:extLst>
              <a:ext uri="{FF2B5EF4-FFF2-40B4-BE49-F238E27FC236}">
                <a16:creationId xmlns:a16="http://schemas.microsoft.com/office/drawing/2014/main" id="{782E1C6F-825F-FFEF-7E72-942E70758642}"/>
              </a:ext>
            </a:extLst>
          </p:cNvPr>
          <p:cNvPicPr>
            <a:picLocks noChangeAspect="1"/>
          </p:cNvPicPr>
          <p:nvPr/>
        </p:nvPicPr>
        <p:blipFill>
          <a:blip r:embed="rId9"/>
          <a:stretch>
            <a:fillRect/>
          </a:stretch>
        </p:blipFill>
        <p:spPr>
          <a:xfrm>
            <a:off x="75779" y="2574981"/>
            <a:ext cx="9144000" cy="3643256"/>
          </a:xfrm>
          <a:prstGeom prst="rect">
            <a:avLst/>
          </a:prstGeom>
        </p:spPr>
      </p:pic>
      <p:sp>
        <p:nvSpPr>
          <p:cNvPr id="20" name="Oval 19">
            <a:extLst>
              <a:ext uri="{FF2B5EF4-FFF2-40B4-BE49-F238E27FC236}">
                <a16:creationId xmlns:a16="http://schemas.microsoft.com/office/drawing/2014/main" id="{C2FB4EF5-73E2-4302-A4FE-54A520ADDFE8}"/>
              </a:ext>
            </a:extLst>
          </p:cNvPr>
          <p:cNvSpPr/>
          <p:nvPr/>
        </p:nvSpPr>
        <p:spPr>
          <a:xfrm>
            <a:off x="3984349" y="2152200"/>
            <a:ext cx="532435" cy="46524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74378860"/>
      </p:ext>
    </p:extLst>
  </p:cSld>
  <p:clrMapOvr>
    <a:masterClrMapping/>
  </p:clrMapOvr>
  <mc:AlternateContent xmlns:mc="http://schemas.openxmlformats.org/markup-compatibility/2006" xmlns:p14="http://schemas.microsoft.com/office/powerpoint/2010/main">
    <mc:Choice Requires="p14">
      <p:transition spd="med" p14:dur="700" advTm="19853">
        <p:fade/>
      </p:transition>
    </mc:Choice>
    <mc:Fallback xmlns="">
      <p:transition spd="med" advTm="198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BCE8CF0F-688E-4DE1-959D-EFE81898728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grpSp>
        <p:nvGrpSpPr>
          <p:cNvPr id="5" name="Group 4">
            <a:extLst>
              <a:ext uri="{FF2B5EF4-FFF2-40B4-BE49-F238E27FC236}">
                <a16:creationId xmlns:a16="http://schemas.microsoft.com/office/drawing/2014/main" id="{A0C05AD7-BCC6-0D09-A8A7-F82F42CCA358}"/>
              </a:ext>
            </a:extLst>
          </p:cNvPr>
          <p:cNvGrpSpPr/>
          <p:nvPr/>
        </p:nvGrpSpPr>
        <p:grpSpPr>
          <a:xfrm>
            <a:off x="606261" y="228572"/>
            <a:ext cx="8385339" cy="6400856"/>
            <a:chOff x="438030" y="304744"/>
            <a:chExt cx="8385339" cy="6400856"/>
          </a:xfrm>
        </p:grpSpPr>
        <p:pic>
          <p:nvPicPr>
            <p:cNvPr id="6" name="Picture 5">
              <a:extLst>
                <a:ext uri="{FF2B5EF4-FFF2-40B4-BE49-F238E27FC236}">
                  <a16:creationId xmlns:a16="http://schemas.microsoft.com/office/drawing/2014/main" id="{E0EE3C2B-1F3F-1415-F614-D67710CC9573}"/>
                </a:ext>
              </a:extLst>
            </p:cNvPr>
            <p:cNvPicPr>
              <a:picLocks noChangeAspect="1"/>
            </p:cNvPicPr>
            <p:nvPr/>
          </p:nvPicPr>
          <p:blipFill>
            <a:blip r:embed="rId7"/>
            <a:stretch>
              <a:fillRect/>
            </a:stretch>
          </p:blipFill>
          <p:spPr>
            <a:xfrm>
              <a:off x="438030" y="304744"/>
              <a:ext cx="8385339" cy="5338365"/>
            </a:xfrm>
            <a:prstGeom prst="rect">
              <a:avLst/>
            </a:prstGeom>
          </p:spPr>
        </p:pic>
        <p:pic>
          <p:nvPicPr>
            <p:cNvPr id="12" name="Picture 11">
              <a:extLst>
                <a:ext uri="{FF2B5EF4-FFF2-40B4-BE49-F238E27FC236}">
                  <a16:creationId xmlns:a16="http://schemas.microsoft.com/office/drawing/2014/main" id="{022D3BB7-0689-4AAB-EF28-D51A87F786AC}"/>
                </a:ext>
              </a:extLst>
            </p:cNvPr>
            <p:cNvPicPr>
              <a:picLocks noChangeAspect="1"/>
            </p:cNvPicPr>
            <p:nvPr/>
          </p:nvPicPr>
          <p:blipFill>
            <a:blip r:embed="rId8"/>
            <a:stretch>
              <a:fillRect/>
            </a:stretch>
          </p:blipFill>
          <p:spPr>
            <a:xfrm>
              <a:off x="4879693" y="1617624"/>
              <a:ext cx="3624545" cy="5087976"/>
            </a:xfrm>
            <a:prstGeom prst="rect">
              <a:avLst/>
            </a:prstGeom>
          </p:spPr>
        </p:pic>
      </p:grpSp>
      <p:sp>
        <p:nvSpPr>
          <p:cNvPr id="11" name="TextBox 10">
            <a:extLst>
              <a:ext uri="{FF2B5EF4-FFF2-40B4-BE49-F238E27FC236}">
                <a16:creationId xmlns:a16="http://schemas.microsoft.com/office/drawing/2014/main" id="{EC0CE8BF-3C4C-4367-802D-E715AFA24240}"/>
              </a:ext>
            </a:extLst>
          </p:cNvPr>
          <p:cNvSpPr txBox="1"/>
          <p:nvPr/>
        </p:nvSpPr>
        <p:spPr>
          <a:xfrm>
            <a:off x="5224268" y="740594"/>
            <a:ext cx="2463818" cy="369332"/>
          </a:xfrm>
          <a:prstGeom prst="rect">
            <a:avLst/>
          </a:prstGeom>
          <a:solidFill>
            <a:schemeClr val="tx2">
              <a:lumMod val="75000"/>
              <a:lumOff val="25000"/>
            </a:schemeClr>
          </a:solidFill>
        </p:spPr>
        <p:txBody>
          <a:bodyPr wrap="square" rtlCol="0">
            <a:spAutoFit/>
          </a:bodyPr>
          <a:lstStyle/>
          <a:p>
            <a:pPr algn="ctr"/>
            <a:r>
              <a:rPr lang="en-US" dirty="0">
                <a:solidFill>
                  <a:schemeClr val="bg1"/>
                </a:solidFill>
              </a:rPr>
              <a:t>Roster Updates</a:t>
            </a:r>
          </a:p>
        </p:txBody>
      </p:sp>
      <p:sp>
        <p:nvSpPr>
          <p:cNvPr id="13" name="Rectangle: Rounded Corners 12">
            <a:extLst>
              <a:ext uri="{FF2B5EF4-FFF2-40B4-BE49-F238E27FC236}">
                <a16:creationId xmlns:a16="http://schemas.microsoft.com/office/drawing/2014/main" id="{1ACD9015-B759-BF45-D4CC-CFA43E399C35}"/>
              </a:ext>
            </a:extLst>
          </p:cNvPr>
          <p:cNvSpPr/>
          <p:nvPr/>
        </p:nvSpPr>
        <p:spPr>
          <a:xfrm>
            <a:off x="5320430" y="3675615"/>
            <a:ext cx="1135747"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AE762D0D-4552-4575-B761-3D5B7E0532A0}"/>
              </a:ext>
            </a:extLst>
          </p:cNvPr>
          <p:cNvSpPr/>
          <p:nvPr/>
        </p:nvSpPr>
        <p:spPr>
          <a:xfrm>
            <a:off x="741870" y="2342578"/>
            <a:ext cx="948876"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DD5E3D8-4237-648F-6373-280DD44C1676}"/>
              </a:ext>
            </a:extLst>
          </p:cNvPr>
          <p:cNvPicPr>
            <a:picLocks noChangeAspect="1"/>
          </p:cNvPicPr>
          <p:nvPr/>
        </p:nvPicPr>
        <p:blipFill>
          <a:blip r:embed="rId9"/>
          <a:stretch>
            <a:fillRect/>
          </a:stretch>
        </p:blipFill>
        <p:spPr>
          <a:xfrm>
            <a:off x="2162419" y="3041648"/>
            <a:ext cx="2880686" cy="2347226"/>
          </a:xfrm>
          <a:prstGeom prst="rect">
            <a:avLst/>
          </a:prstGeom>
        </p:spPr>
      </p:pic>
      <p:sp>
        <p:nvSpPr>
          <p:cNvPr id="10" name="Rectangle: Rounded Corners 9">
            <a:extLst>
              <a:ext uri="{FF2B5EF4-FFF2-40B4-BE49-F238E27FC236}">
                <a16:creationId xmlns:a16="http://schemas.microsoft.com/office/drawing/2014/main" id="{CFEB96DB-618F-4762-B609-1DEF2A14841F}"/>
              </a:ext>
            </a:extLst>
          </p:cNvPr>
          <p:cNvSpPr/>
          <p:nvPr/>
        </p:nvSpPr>
        <p:spPr>
          <a:xfrm>
            <a:off x="2187096" y="5100878"/>
            <a:ext cx="1135747"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92BAEBE-FA2E-CBEC-1CF8-23632F938033}"/>
              </a:ext>
            </a:extLst>
          </p:cNvPr>
          <p:cNvPicPr>
            <a:picLocks noChangeAspect="1"/>
          </p:cNvPicPr>
          <p:nvPr/>
        </p:nvPicPr>
        <p:blipFill>
          <a:blip r:embed="rId10"/>
          <a:stretch>
            <a:fillRect/>
          </a:stretch>
        </p:blipFill>
        <p:spPr>
          <a:xfrm>
            <a:off x="5209652" y="5181576"/>
            <a:ext cx="3045547" cy="1747058"/>
          </a:xfrm>
          <a:prstGeom prst="rect">
            <a:avLst/>
          </a:prstGeom>
        </p:spPr>
      </p:pic>
      <p:sp>
        <p:nvSpPr>
          <p:cNvPr id="14" name="Rectangle: Rounded Corners 13">
            <a:extLst>
              <a:ext uri="{FF2B5EF4-FFF2-40B4-BE49-F238E27FC236}">
                <a16:creationId xmlns:a16="http://schemas.microsoft.com/office/drawing/2014/main" id="{5FBCB6D8-CF4D-2533-2F4B-347EFE49B1DF}"/>
              </a:ext>
            </a:extLst>
          </p:cNvPr>
          <p:cNvSpPr/>
          <p:nvPr/>
        </p:nvSpPr>
        <p:spPr>
          <a:xfrm>
            <a:off x="5320430" y="6650868"/>
            <a:ext cx="1135747" cy="24532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4601193"/>
      </p:ext>
    </p:extLst>
  </p:cSld>
  <p:clrMapOvr>
    <a:masterClrMapping/>
  </p:clrMapOvr>
  <mc:AlternateContent xmlns:mc="http://schemas.openxmlformats.org/markup-compatibility/2006" xmlns:p14="http://schemas.microsoft.com/office/powerpoint/2010/main">
    <mc:Choice Requires="p14">
      <p:transition spd="med" p14:dur="700" advTm="11772">
        <p:fade/>
      </p:transition>
    </mc:Choice>
    <mc:Fallback xmlns="">
      <p:transition spd="med" advTm="117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6" presetClass="emph" presetSubtype="0" fill="hold" grpId="0" nodeType="withEffect">
                                  <p:stCondLst>
                                    <p:cond delay="0"/>
                                  </p:stCondLst>
                                  <p:childTnLst>
                                    <p:animScale>
                                      <p:cBhvr>
                                        <p:cTn id="8"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7752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1B6F6C-2E07-4272-85FF-9CDABB189D0B}"/>
              </a:ext>
            </a:extLst>
          </p:cNvPr>
          <p:cNvSpPr/>
          <p:nvPr/>
        </p:nvSpPr>
        <p:spPr>
          <a:xfrm>
            <a:off x="0" y="4459113"/>
            <a:ext cx="9276735" cy="23863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793AED69-0B3E-4548-AE44-02DE15FD72DA}"/>
              </a:ext>
            </a:extLst>
          </p:cNvPr>
          <p:cNvPicPr>
            <a:picLocks noChangeAspect="1"/>
          </p:cNvPicPr>
          <p:nvPr/>
        </p:nvPicPr>
        <p:blipFill>
          <a:blip r:embed="rId6"/>
          <a:stretch>
            <a:fillRect/>
          </a:stretch>
        </p:blipFill>
        <p:spPr>
          <a:xfrm>
            <a:off x="132735" y="649420"/>
            <a:ext cx="9144000" cy="2180337"/>
          </a:xfrm>
          <a:prstGeom prst="rect">
            <a:avLst/>
          </a:prstGeom>
        </p:spPr>
      </p:pic>
      <p:grpSp>
        <p:nvGrpSpPr>
          <p:cNvPr id="5" name="Group 4">
            <a:extLst>
              <a:ext uri="{FF2B5EF4-FFF2-40B4-BE49-F238E27FC236}">
                <a16:creationId xmlns:a16="http://schemas.microsoft.com/office/drawing/2014/main" id="{937B696D-03F4-4473-8B1D-57B741E1AA92}"/>
              </a:ext>
            </a:extLst>
          </p:cNvPr>
          <p:cNvGrpSpPr/>
          <p:nvPr/>
        </p:nvGrpSpPr>
        <p:grpSpPr>
          <a:xfrm>
            <a:off x="132735" y="2307579"/>
            <a:ext cx="8919713" cy="2898475"/>
            <a:chOff x="132735" y="2307579"/>
            <a:chExt cx="8919713" cy="2898475"/>
          </a:xfrm>
        </p:grpSpPr>
        <p:pic>
          <p:nvPicPr>
            <p:cNvPr id="7" name="Picture 6">
              <a:extLst>
                <a:ext uri="{FF2B5EF4-FFF2-40B4-BE49-F238E27FC236}">
                  <a16:creationId xmlns:a16="http://schemas.microsoft.com/office/drawing/2014/main" id="{C824E594-EF32-4476-9D8B-1AB9DA4C9E6D}"/>
                </a:ext>
              </a:extLst>
            </p:cNvPr>
            <p:cNvPicPr>
              <a:picLocks noChangeAspect="1"/>
            </p:cNvPicPr>
            <p:nvPr/>
          </p:nvPicPr>
          <p:blipFill>
            <a:blip r:embed="rId7"/>
            <a:stretch>
              <a:fillRect/>
            </a:stretch>
          </p:blipFill>
          <p:spPr>
            <a:xfrm>
              <a:off x="357022" y="2307579"/>
              <a:ext cx="8695426" cy="2898475"/>
            </a:xfrm>
            <a:prstGeom prst="rect">
              <a:avLst/>
            </a:prstGeom>
          </p:spPr>
        </p:pic>
        <p:pic>
          <p:nvPicPr>
            <p:cNvPr id="12" name="Picture 11">
              <a:extLst>
                <a:ext uri="{FF2B5EF4-FFF2-40B4-BE49-F238E27FC236}">
                  <a16:creationId xmlns:a16="http://schemas.microsoft.com/office/drawing/2014/main" id="{A11FF32F-B8E9-494C-9F34-E509630CB3DD}"/>
                </a:ext>
              </a:extLst>
            </p:cNvPr>
            <p:cNvPicPr>
              <a:picLocks noChangeAspect="1"/>
            </p:cNvPicPr>
            <p:nvPr/>
          </p:nvPicPr>
          <p:blipFill>
            <a:blip r:embed="rId8"/>
            <a:stretch>
              <a:fillRect/>
            </a:stretch>
          </p:blipFill>
          <p:spPr>
            <a:xfrm>
              <a:off x="132735" y="2992750"/>
              <a:ext cx="8696027" cy="2188252"/>
            </a:xfrm>
            <a:prstGeom prst="rect">
              <a:avLst/>
            </a:prstGeom>
          </p:spPr>
        </p:pic>
      </p:grpSp>
      <p:pic>
        <p:nvPicPr>
          <p:cNvPr id="4" name="Picture 3">
            <a:extLst>
              <a:ext uri="{FF2B5EF4-FFF2-40B4-BE49-F238E27FC236}">
                <a16:creationId xmlns:a16="http://schemas.microsoft.com/office/drawing/2014/main" id="{2592C886-0AEA-4D35-877E-F507AE1A18CD}"/>
              </a:ext>
            </a:extLst>
          </p:cNvPr>
          <p:cNvPicPr>
            <a:picLocks noChangeAspect="1"/>
          </p:cNvPicPr>
          <p:nvPr/>
        </p:nvPicPr>
        <p:blipFill>
          <a:blip r:embed="rId9"/>
          <a:stretch>
            <a:fillRect/>
          </a:stretch>
        </p:blipFill>
        <p:spPr>
          <a:xfrm>
            <a:off x="55215" y="1653748"/>
            <a:ext cx="9144000" cy="677085"/>
          </a:xfrm>
          <a:prstGeom prst="rect">
            <a:avLst/>
          </a:prstGeom>
        </p:spPr>
      </p:pic>
      <p:sp>
        <p:nvSpPr>
          <p:cNvPr id="20" name="Oval 19">
            <a:extLst>
              <a:ext uri="{FF2B5EF4-FFF2-40B4-BE49-F238E27FC236}">
                <a16:creationId xmlns:a16="http://schemas.microsoft.com/office/drawing/2014/main" id="{C2FB4EF5-73E2-4302-A4FE-54A520ADDFE8}"/>
              </a:ext>
            </a:extLst>
          </p:cNvPr>
          <p:cNvSpPr/>
          <p:nvPr/>
        </p:nvSpPr>
        <p:spPr>
          <a:xfrm>
            <a:off x="3452778" y="1909407"/>
            <a:ext cx="532435" cy="46524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D3035442-BADB-476F-8C33-A711B45778F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2170368272"/>
      </p:ext>
    </p:extLst>
  </p:cSld>
  <p:clrMapOvr>
    <a:masterClrMapping/>
  </p:clrMapOvr>
  <mc:AlternateContent xmlns:mc="http://schemas.openxmlformats.org/markup-compatibility/2006" xmlns:p14="http://schemas.microsoft.com/office/powerpoint/2010/main">
    <mc:Choice Requires="p14">
      <p:transition spd="slow" p14:dur="1200" advTm="23521">
        <p14:prism/>
      </p:transition>
    </mc:Choice>
    <mc:Fallback xmlns="">
      <p:transition spd="slow" advTm="235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10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7752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B224F9-C31A-4C9A-8A48-8325D734D8BB}"/>
              </a:ext>
            </a:extLst>
          </p:cNvPr>
          <p:cNvSpPr/>
          <p:nvPr/>
        </p:nvSpPr>
        <p:spPr>
          <a:xfrm>
            <a:off x="132735" y="2988527"/>
            <a:ext cx="9276736" cy="408537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38129F-FC1E-428C-B224-8E5E7C4C5837}"/>
              </a:ext>
            </a:extLst>
          </p:cNvPr>
          <p:cNvSpPr/>
          <p:nvPr/>
        </p:nvSpPr>
        <p:spPr>
          <a:xfrm>
            <a:off x="132735" y="1739590"/>
            <a:ext cx="9144000" cy="511840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11B6F6C-2E07-4272-85FF-9CDABB189D0B}"/>
              </a:ext>
            </a:extLst>
          </p:cNvPr>
          <p:cNvSpPr/>
          <p:nvPr/>
        </p:nvSpPr>
        <p:spPr>
          <a:xfrm>
            <a:off x="0" y="4471639"/>
            <a:ext cx="9276735" cy="23863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F2A0BBD-10A8-4978-8350-BD86752381B6}"/>
              </a:ext>
            </a:extLst>
          </p:cNvPr>
          <p:cNvPicPr>
            <a:picLocks noChangeAspect="1"/>
          </p:cNvPicPr>
          <p:nvPr/>
        </p:nvPicPr>
        <p:blipFill>
          <a:blip r:embed="rId6"/>
          <a:stretch>
            <a:fillRect/>
          </a:stretch>
        </p:blipFill>
        <p:spPr>
          <a:xfrm>
            <a:off x="244837" y="779488"/>
            <a:ext cx="8746763" cy="4133697"/>
          </a:xfrm>
          <a:prstGeom prst="rect">
            <a:avLst/>
          </a:prstGeom>
        </p:spPr>
      </p:pic>
      <p:pic>
        <p:nvPicPr>
          <p:cNvPr id="2" name="Audio 1">
            <a:hlinkClick r:id="" action="ppaction://media"/>
            <a:extLst>
              <a:ext uri="{FF2B5EF4-FFF2-40B4-BE49-F238E27FC236}">
                <a16:creationId xmlns:a16="http://schemas.microsoft.com/office/drawing/2014/main" id="{0B4C0850-FF9F-4807-96F1-83E0714BAE5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120961811"/>
      </p:ext>
    </p:extLst>
  </p:cSld>
  <p:clrMapOvr>
    <a:masterClrMapping/>
  </p:clrMapOvr>
  <mc:AlternateContent xmlns:mc="http://schemas.openxmlformats.org/markup-compatibility/2006" xmlns:p14="http://schemas.microsoft.com/office/powerpoint/2010/main">
    <mc:Choice Requires="p14">
      <p:transition spd="med" p14:dur="700" advTm="2113">
        <p:fade/>
      </p:transition>
    </mc:Choice>
    <mc:Fallback xmlns="">
      <p:transition spd="med" advTm="21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D5065-97BF-4445-90A8-A7F73C7AC5C7}"/>
              </a:ext>
            </a:extLst>
          </p:cNvPr>
          <p:cNvSpPr>
            <a:spLocks noGrp="1"/>
          </p:cNvSpPr>
          <p:nvPr>
            <p:ph type="title"/>
          </p:nvPr>
        </p:nvSpPr>
        <p:spPr>
          <a:xfrm>
            <a:off x="457200" y="983533"/>
            <a:ext cx="8229600" cy="908767"/>
          </a:xfrm>
        </p:spPr>
        <p:txBody>
          <a:bodyPr/>
          <a:lstStyle/>
          <a:p>
            <a:r>
              <a:rPr lang="en-US" sz="5400" dirty="0"/>
              <a:t>Online Help</a:t>
            </a:r>
          </a:p>
        </p:txBody>
      </p:sp>
      <p:pic>
        <p:nvPicPr>
          <p:cNvPr id="4" name="Picture 3">
            <a:extLst>
              <a:ext uri="{FF2B5EF4-FFF2-40B4-BE49-F238E27FC236}">
                <a16:creationId xmlns:a16="http://schemas.microsoft.com/office/drawing/2014/main" id="{8B87A440-99A2-4BEC-A777-08C726BB9A18}"/>
              </a:ext>
            </a:extLst>
          </p:cNvPr>
          <p:cNvPicPr>
            <a:picLocks noChangeAspect="1"/>
          </p:cNvPicPr>
          <p:nvPr/>
        </p:nvPicPr>
        <p:blipFill>
          <a:blip r:embed="rId5"/>
          <a:stretch>
            <a:fillRect/>
          </a:stretch>
        </p:blipFill>
        <p:spPr>
          <a:xfrm>
            <a:off x="771525" y="2124075"/>
            <a:ext cx="6991350" cy="4210050"/>
          </a:xfrm>
          <a:prstGeom prst="rect">
            <a:avLst/>
          </a:prstGeom>
        </p:spPr>
      </p:pic>
      <p:sp>
        <p:nvSpPr>
          <p:cNvPr id="6" name="Rectangle: Rounded Corners 5">
            <a:extLst>
              <a:ext uri="{FF2B5EF4-FFF2-40B4-BE49-F238E27FC236}">
                <a16:creationId xmlns:a16="http://schemas.microsoft.com/office/drawing/2014/main" id="{AAE16802-BEEF-4C14-B466-00D797B07D04}"/>
              </a:ext>
            </a:extLst>
          </p:cNvPr>
          <p:cNvSpPr/>
          <p:nvPr/>
        </p:nvSpPr>
        <p:spPr>
          <a:xfrm>
            <a:off x="876300" y="4622800"/>
            <a:ext cx="6886575" cy="1711325"/>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3429F46-77E4-4AFD-9494-988B7E583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27976081"/>
      </p:ext>
    </p:extLst>
  </p:cSld>
  <p:clrMapOvr>
    <a:masterClrMapping/>
  </p:clrMapOvr>
  <mc:AlternateContent xmlns:mc="http://schemas.openxmlformats.org/markup-compatibility/2006" xmlns:p14="http://schemas.microsoft.com/office/powerpoint/2010/main">
    <mc:Choice Requires="p14">
      <p:transition spd="med" p14:dur="700" advTm="14698">
        <p:fade/>
      </p:transition>
    </mc:Choice>
    <mc:Fallback xmlns="">
      <p:transition spd="med" advTm="146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EC7E9C0-C466-4A7A-9085-7F5F79B3F1A5}"/>
              </a:ext>
            </a:extLst>
          </p:cNvPr>
          <p:cNvPicPr>
            <a:picLocks noChangeAspect="1"/>
          </p:cNvPicPr>
          <p:nvPr/>
        </p:nvPicPr>
        <p:blipFill>
          <a:blip r:embed="rId6"/>
          <a:stretch>
            <a:fillRect/>
          </a:stretch>
        </p:blipFill>
        <p:spPr>
          <a:xfrm flipH="1">
            <a:off x="1398595" y="5022296"/>
            <a:ext cx="131642" cy="1291105"/>
          </a:xfrm>
          <a:prstGeom prst="rect">
            <a:avLst/>
          </a:prstGeom>
        </p:spPr>
      </p:pic>
      <p:sp>
        <p:nvSpPr>
          <p:cNvPr id="4" name="Rectangle 3">
            <a:extLst>
              <a:ext uri="{FF2B5EF4-FFF2-40B4-BE49-F238E27FC236}">
                <a16:creationId xmlns:a16="http://schemas.microsoft.com/office/drawing/2014/main" id="{C52736BB-CB4F-4055-A629-EA12AA1AEEE7}"/>
              </a:ext>
            </a:extLst>
          </p:cNvPr>
          <p:cNvSpPr/>
          <p:nvPr/>
        </p:nvSpPr>
        <p:spPr>
          <a:xfrm>
            <a:off x="0" y="-20896"/>
            <a:ext cx="9326880" cy="1932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7ACFDA-DA6C-41D5-AC13-521EDE9BBAB4}"/>
              </a:ext>
            </a:extLst>
          </p:cNvPr>
          <p:cNvSpPr>
            <a:spLocks noGrp="1"/>
          </p:cNvSpPr>
          <p:nvPr>
            <p:ph type="title"/>
          </p:nvPr>
        </p:nvSpPr>
        <p:spPr>
          <a:xfrm>
            <a:off x="152400" y="213281"/>
            <a:ext cx="8229600" cy="745306"/>
          </a:xfrm>
        </p:spPr>
        <p:txBody>
          <a:bodyPr/>
          <a:lstStyle/>
          <a:p>
            <a:r>
              <a:rPr lang="en-US" dirty="0"/>
              <a:t>Leadership Groups</a:t>
            </a:r>
          </a:p>
        </p:txBody>
      </p:sp>
      <p:grpSp>
        <p:nvGrpSpPr>
          <p:cNvPr id="5" name="Group 4">
            <a:extLst>
              <a:ext uri="{FF2B5EF4-FFF2-40B4-BE49-F238E27FC236}">
                <a16:creationId xmlns:a16="http://schemas.microsoft.com/office/drawing/2014/main" id="{65A30EA8-CB51-4E40-BE7E-74736839E081}"/>
              </a:ext>
            </a:extLst>
          </p:cNvPr>
          <p:cNvGrpSpPr/>
          <p:nvPr/>
        </p:nvGrpSpPr>
        <p:grpSpPr>
          <a:xfrm>
            <a:off x="1132682" y="991257"/>
            <a:ext cx="7249318" cy="5607028"/>
            <a:chOff x="1132682" y="991257"/>
            <a:chExt cx="7249318" cy="5607028"/>
          </a:xfrm>
        </p:grpSpPr>
        <p:pic>
          <p:nvPicPr>
            <p:cNvPr id="11" name="Picture 10">
              <a:extLst>
                <a:ext uri="{FF2B5EF4-FFF2-40B4-BE49-F238E27FC236}">
                  <a16:creationId xmlns:a16="http://schemas.microsoft.com/office/drawing/2014/main" id="{BCAB215D-221E-4571-B306-6B527C435392}"/>
                </a:ext>
              </a:extLst>
            </p:cNvPr>
            <p:cNvPicPr>
              <a:picLocks noChangeAspect="1"/>
            </p:cNvPicPr>
            <p:nvPr/>
          </p:nvPicPr>
          <p:blipFill>
            <a:blip r:embed="rId7"/>
            <a:stretch>
              <a:fillRect/>
            </a:stretch>
          </p:blipFill>
          <p:spPr>
            <a:xfrm>
              <a:off x="1132682" y="991257"/>
              <a:ext cx="7249318" cy="5607028"/>
            </a:xfrm>
            <a:prstGeom prst="rect">
              <a:avLst/>
            </a:prstGeom>
          </p:spPr>
        </p:pic>
        <p:pic>
          <p:nvPicPr>
            <p:cNvPr id="18" name="Picture 17">
              <a:extLst>
                <a:ext uri="{FF2B5EF4-FFF2-40B4-BE49-F238E27FC236}">
                  <a16:creationId xmlns:a16="http://schemas.microsoft.com/office/drawing/2014/main" id="{1EF3A9D3-048C-4C4F-ADE6-472DCCD8846E}"/>
                </a:ext>
              </a:extLst>
            </p:cNvPr>
            <p:cNvPicPr>
              <a:picLocks noChangeAspect="1"/>
            </p:cNvPicPr>
            <p:nvPr/>
          </p:nvPicPr>
          <p:blipFill>
            <a:blip r:embed="rId8"/>
            <a:stretch>
              <a:fillRect/>
            </a:stretch>
          </p:blipFill>
          <p:spPr>
            <a:xfrm>
              <a:off x="1499828" y="4804071"/>
              <a:ext cx="6595391" cy="1291104"/>
            </a:xfrm>
            <a:prstGeom prst="rect">
              <a:avLst/>
            </a:prstGeom>
          </p:spPr>
        </p:pic>
      </p:grpSp>
      <p:grpSp>
        <p:nvGrpSpPr>
          <p:cNvPr id="19" name="Group 18">
            <a:extLst>
              <a:ext uri="{FF2B5EF4-FFF2-40B4-BE49-F238E27FC236}">
                <a16:creationId xmlns:a16="http://schemas.microsoft.com/office/drawing/2014/main" id="{B77066D1-4490-4B1D-BC95-CB749D62F678}"/>
              </a:ext>
            </a:extLst>
          </p:cNvPr>
          <p:cNvGrpSpPr/>
          <p:nvPr/>
        </p:nvGrpSpPr>
        <p:grpSpPr>
          <a:xfrm>
            <a:off x="2349507" y="1601653"/>
            <a:ext cx="1618938" cy="1458058"/>
            <a:chOff x="5860898" y="2872467"/>
            <a:chExt cx="2329866" cy="1878994"/>
          </a:xfrm>
        </p:grpSpPr>
        <p:pic>
          <p:nvPicPr>
            <p:cNvPr id="20" name="Picture 19">
              <a:extLst>
                <a:ext uri="{FF2B5EF4-FFF2-40B4-BE49-F238E27FC236}">
                  <a16:creationId xmlns:a16="http://schemas.microsoft.com/office/drawing/2014/main" id="{E623400D-9D2E-4480-A834-07A0575F6860}"/>
                </a:ext>
              </a:extLst>
            </p:cNvPr>
            <p:cNvPicPr>
              <a:picLocks noChangeAspect="1"/>
            </p:cNvPicPr>
            <p:nvPr/>
          </p:nvPicPr>
          <p:blipFill>
            <a:blip r:embed="rId9"/>
            <a:stretch>
              <a:fillRect/>
            </a:stretch>
          </p:blipFill>
          <p:spPr>
            <a:xfrm>
              <a:off x="6001257" y="2872467"/>
              <a:ext cx="2189507" cy="1846931"/>
            </a:xfrm>
            <a:prstGeom prst="rect">
              <a:avLst/>
            </a:prstGeom>
          </p:spPr>
        </p:pic>
        <p:sp>
          <p:nvSpPr>
            <p:cNvPr id="21" name="Rectangle 20">
              <a:extLst>
                <a:ext uri="{FF2B5EF4-FFF2-40B4-BE49-F238E27FC236}">
                  <a16:creationId xmlns:a16="http://schemas.microsoft.com/office/drawing/2014/main" id="{6CC7A9F8-BE08-4F4B-B74C-571FC88A4936}"/>
                </a:ext>
              </a:extLst>
            </p:cNvPr>
            <p:cNvSpPr/>
            <p:nvPr/>
          </p:nvSpPr>
          <p:spPr>
            <a:xfrm>
              <a:off x="5860898" y="3293403"/>
              <a:ext cx="211211" cy="1458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2" name="Arrow: Right 21">
            <a:extLst>
              <a:ext uri="{FF2B5EF4-FFF2-40B4-BE49-F238E27FC236}">
                <a16:creationId xmlns:a16="http://schemas.microsoft.com/office/drawing/2014/main" id="{E35CB94D-3EEC-454B-99ED-69BDD7A3700B}"/>
              </a:ext>
            </a:extLst>
          </p:cNvPr>
          <p:cNvSpPr/>
          <p:nvPr/>
        </p:nvSpPr>
        <p:spPr>
          <a:xfrm>
            <a:off x="2087921" y="2168842"/>
            <a:ext cx="393558" cy="2514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FD7A369-9B6F-49CB-B405-D550E7F52BC5}"/>
              </a:ext>
            </a:extLst>
          </p:cNvPr>
          <p:cNvPicPr>
            <a:picLocks noChangeAspect="1"/>
          </p:cNvPicPr>
          <p:nvPr/>
        </p:nvPicPr>
        <p:blipFill>
          <a:blip r:embed="rId10"/>
          <a:stretch>
            <a:fillRect/>
          </a:stretch>
        </p:blipFill>
        <p:spPr>
          <a:xfrm>
            <a:off x="1625388" y="4303936"/>
            <a:ext cx="955887" cy="642656"/>
          </a:xfrm>
          <a:prstGeom prst="rect">
            <a:avLst/>
          </a:prstGeom>
          <a:ln>
            <a:solidFill>
              <a:srgbClr val="FF0000"/>
            </a:solidFill>
          </a:ln>
        </p:spPr>
      </p:pic>
      <p:pic>
        <p:nvPicPr>
          <p:cNvPr id="6" name="Audio 5">
            <a:hlinkClick r:id="" action="ppaction://media"/>
            <a:extLst>
              <a:ext uri="{FF2B5EF4-FFF2-40B4-BE49-F238E27FC236}">
                <a16:creationId xmlns:a16="http://schemas.microsoft.com/office/drawing/2014/main" id="{0B56C2AD-6030-4501-88FC-CD563A6DCD5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
        <p:nvSpPr>
          <p:cNvPr id="3" name="TextBox 2">
            <a:extLst>
              <a:ext uri="{FF2B5EF4-FFF2-40B4-BE49-F238E27FC236}">
                <a16:creationId xmlns:a16="http://schemas.microsoft.com/office/drawing/2014/main" id="{60AF30F4-4EDD-527A-EE00-F8A92AF2743A}"/>
              </a:ext>
            </a:extLst>
          </p:cNvPr>
          <p:cNvSpPr txBox="1"/>
          <p:nvPr/>
        </p:nvSpPr>
        <p:spPr>
          <a:xfrm>
            <a:off x="4424517" y="1544562"/>
            <a:ext cx="2841522" cy="923330"/>
          </a:xfrm>
          <a:prstGeom prst="rect">
            <a:avLst/>
          </a:prstGeom>
          <a:solidFill>
            <a:schemeClr val="bg1"/>
          </a:solidFill>
          <a:ln>
            <a:solidFill>
              <a:schemeClr val="accent1"/>
            </a:solidFill>
          </a:ln>
        </p:spPr>
        <p:txBody>
          <a:bodyPr wrap="square" rtlCol="0">
            <a:spAutoFit/>
          </a:bodyPr>
          <a:lstStyle/>
          <a:p>
            <a:r>
              <a:rPr lang="en-US" dirty="0"/>
              <a:t>District and County officers do not see Officer’s Group.</a:t>
            </a:r>
          </a:p>
        </p:txBody>
      </p:sp>
    </p:spTree>
    <p:custDataLst>
      <p:tags r:id="rId1"/>
    </p:custDataLst>
    <p:extLst>
      <p:ext uri="{BB962C8B-B14F-4D97-AF65-F5344CB8AC3E}">
        <p14:creationId xmlns:p14="http://schemas.microsoft.com/office/powerpoint/2010/main" val="146333158"/>
      </p:ext>
    </p:extLst>
  </p:cSld>
  <p:clrMapOvr>
    <a:masterClrMapping/>
  </p:clrMapOvr>
  <mc:AlternateContent xmlns:mc="http://schemas.openxmlformats.org/markup-compatibility/2006" xmlns:p14="http://schemas.microsoft.com/office/powerpoint/2010/main">
    <mc:Choice Requires="p14">
      <p:transition spd="med" p14:dur="700" advTm="38870">
        <p:fade/>
      </p:transition>
    </mc:Choice>
    <mc:Fallback xmlns="">
      <p:transition spd="med" advTm="388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1000"/>
                                        <p:tgtEl>
                                          <p:spTgt spid="1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6"/>
                </p:tgtEl>
              </p:cMediaNode>
            </p:audio>
          </p:childTnLst>
        </p:cTn>
      </p:par>
    </p:tnLst>
    <p:bldLst>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120C2F-B0E4-4C4F-8D3F-53C0E7EE9AF4}"/>
              </a:ext>
            </a:extLst>
          </p:cNvPr>
          <p:cNvSpPr txBox="1">
            <a:spLocks/>
          </p:cNvSpPr>
          <p:nvPr/>
        </p:nvSpPr>
        <p:spPr>
          <a:xfrm>
            <a:off x="0" y="2432971"/>
            <a:ext cx="9144000" cy="271421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6000" b="1" kern="1200">
                <a:solidFill>
                  <a:schemeClr val="bg1"/>
                </a:solidFill>
                <a:latin typeface="Helvetica" pitchFamily="2" charset="0"/>
                <a:ea typeface="+mj-ea"/>
                <a:cs typeface="+mj-cs"/>
              </a:defRPr>
            </a:lvl1pPr>
          </a:lstStyle>
          <a:p>
            <a:r>
              <a:rPr lang="en-US" sz="3600" dirty="0"/>
              <a:t>Email:</a:t>
            </a:r>
          </a:p>
          <a:p>
            <a:r>
              <a:rPr lang="en-US" sz="3600" dirty="0"/>
              <a:t> </a:t>
            </a:r>
            <a:r>
              <a:rPr lang="en-US" sz="3600" dirty="0">
                <a:hlinkClick r:id="rId5">
                  <a:extLst>
                    <a:ext uri="{A12FA001-AC4F-418D-AE19-62706E023703}">
                      <ahyp:hlinkClr xmlns:ahyp="http://schemas.microsoft.com/office/drawing/2018/hyperlinkcolor" val="tx"/>
                    </a:ext>
                  </a:extLst>
                </a:hlinkClick>
              </a:rPr>
              <a:t>mylegion@legion.org</a:t>
            </a:r>
            <a:endParaRPr lang="en-US" sz="3600" dirty="0"/>
          </a:p>
          <a:p>
            <a:endParaRPr lang="en-US" sz="3600" dirty="0"/>
          </a:p>
          <a:p>
            <a:r>
              <a:rPr lang="en-US" sz="3600" dirty="0"/>
              <a:t>Phone:</a:t>
            </a:r>
          </a:p>
          <a:p>
            <a:r>
              <a:rPr lang="en-US" sz="3600" dirty="0"/>
              <a:t>833.253.9995</a:t>
            </a:r>
          </a:p>
        </p:txBody>
      </p:sp>
      <p:pic>
        <p:nvPicPr>
          <p:cNvPr id="2" name="Audio 1">
            <a:hlinkClick r:id="" action="ppaction://media"/>
            <a:extLst>
              <a:ext uri="{FF2B5EF4-FFF2-40B4-BE49-F238E27FC236}">
                <a16:creationId xmlns:a16="http://schemas.microsoft.com/office/drawing/2014/main" id="{35844E5F-3705-44DB-B364-A7DFB75191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34933108"/>
      </p:ext>
    </p:extLst>
  </p:cSld>
  <p:clrMapOvr>
    <a:masterClrMapping/>
  </p:clrMapOvr>
  <mc:AlternateContent xmlns:mc="http://schemas.openxmlformats.org/markup-compatibility/2006" xmlns:p14="http://schemas.microsoft.com/office/powerpoint/2010/main">
    <mc:Choice Requires="p14">
      <p:transition spd="med" p14:dur="700" advTm="12696">
        <p:fade/>
      </p:transition>
    </mc:Choice>
    <mc:Fallback xmlns="">
      <p:transition spd="med" advTm="126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25F9D3-447C-43F0-B4A5-CC2C165EDF34}"/>
              </a:ext>
            </a:extLst>
          </p:cNvPr>
          <p:cNvSpPr/>
          <p:nvPr/>
        </p:nvSpPr>
        <p:spPr>
          <a:xfrm>
            <a:off x="-15202"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Graphical user interface, text, application, email&#10;&#10;Description automatically generated">
            <a:extLst>
              <a:ext uri="{FF2B5EF4-FFF2-40B4-BE49-F238E27FC236}">
                <a16:creationId xmlns:a16="http://schemas.microsoft.com/office/drawing/2014/main" id="{B34563F8-88F4-4593-9EB8-EE435AD1B798}"/>
              </a:ext>
            </a:extLst>
          </p:cNvPr>
          <p:cNvPicPr>
            <a:picLocks noChangeAspect="1"/>
          </p:cNvPicPr>
          <p:nvPr/>
        </p:nvPicPr>
        <p:blipFill>
          <a:blip r:embed="rId6"/>
          <a:stretch>
            <a:fillRect/>
          </a:stretch>
        </p:blipFill>
        <p:spPr>
          <a:xfrm>
            <a:off x="676075" y="357541"/>
            <a:ext cx="7791850" cy="5747045"/>
          </a:xfrm>
          <a:prstGeom prst="rect">
            <a:avLst/>
          </a:prstGeom>
        </p:spPr>
      </p:pic>
      <p:pic>
        <p:nvPicPr>
          <p:cNvPr id="8" name="Picture 7">
            <a:extLst>
              <a:ext uri="{FF2B5EF4-FFF2-40B4-BE49-F238E27FC236}">
                <a16:creationId xmlns:a16="http://schemas.microsoft.com/office/drawing/2014/main" id="{EC6A7DCC-6DFF-43FC-808B-B08D8BCC5076}"/>
              </a:ext>
            </a:extLst>
          </p:cNvPr>
          <p:cNvPicPr>
            <a:picLocks noChangeAspect="1"/>
          </p:cNvPicPr>
          <p:nvPr/>
        </p:nvPicPr>
        <p:blipFill>
          <a:blip r:embed="rId7"/>
          <a:stretch>
            <a:fillRect/>
          </a:stretch>
        </p:blipFill>
        <p:spPr>
          <a:xfrm>
            <a:off x="576863" y="1605430"/>
            <a:ext cx="7891062" cy="5100170"/>
          </a:xfrm>
          <a:prstGeom prst="rect">
            <a:avLst/>
          </a:prstGeom>
        </p:spPr>
      </p:pic>
      <p:pic>
        <p:nvPicPr>
          <p:cNvPr id="12" name="Picture 11">
            <a:extLst>
              <a:ext uri="{FF2B5EF4-FFF2-40B4-BE49-F238E27FC236}">
                <a16:creationId xmlns:a16="http://schemas.microsoft.com/office/drawing/2014/main" id="{200F3AE1-1935-4519-9ACB-B2CDFDB62E72}"/>
              </a:ext>
            </a:extLst>
          </p:cNvPr>
          <p:cNvPicPr>
            <a:picLocks noChangeAspect="1"/>
          </p:cNvPicPr>
          <p:nvPr/>
        </p:nvPicPr>
        <p:blipFill>
          <a:blip r:embed="rId8"/>
          <a:stretch>
            <a:fillRect/>
          </a:stretch>
        </p:blipFill>
        <p:spPr>
          <a:xfrm>
            <a:off x="676075" y="1884114"/>
            <a:ext cx="7791850" cy="5184857"/>
          </a:xfrm>
          <a:prstGeom prst="rect">
            <a:avLst/>
          </a:prstGeom>
        </p:spPr>
      </p:pic>
      <p:sp>
        <p:nvSpPr>
          <p:cNvPr id="11" name="Rectangle: Rounded Corners 10">
            <a:extLst>
              <a:ext uri="{FF2B5EF4-FFF2-40B4-BE49-F238E27FC236}">
                <a16:creationId xmlns:a16="http://schemas.microsoft.com/office/drawing/2014/main" id="{65C0CE44-87BF-46DC-AE54-47E785131899}"/>
              </a:ext>
            </a:extLst>
          </p:cNvPr>
          <p:cNvSpPr/>
          <p:nvPr/>
        </p:nvSpPr>
        <p:spPr>
          <a:xfrm>
            <a:off x="2460564" y="2132470"/>
            <a:ext cx="2580967" cy="42658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62CE998F-312D-4705-8850-651682332AB3}"/>
              </a:ext>
            </a:extLst>
          </p:cNvPr>
          <p:cNvGrpSpPr/>
          <p:nvPr/>
        </p:nvGrpSpPr>
        <p:grpSpPr>
          <a:xfrm>
            <a:off x="576863" y="108864"/>
            <a:ext cx="8236937" cy="1489647"/>
            <a:chOff x="987273" y="146111"/>
            <a:chExt cx="6951529" cy="1098445"/>
          </a:xfrm>
        </p:grpSpPr>
        <p:pic>
          <p:nvPicPr>
            <p:cNvPr id="14" name="Picture 13">
              <a:extLst>
                <a:ext uri="{FF2B5EF4-FFF2-40B4-BE49-F238E27FC236}">
                  <a16:creationId xmlns:a16="http://schemas.microsoft.com/office/drawing/2014/main" id="{C463818D-F15D-4DB6-96BA-4D1FE2F82611}"/>
                </a:ext>
              </a:extLst>
            </p:cNvPr>
            <p:cNvPicPr>
              <a:picLocks noChangeAspect="1"/>
            </p:cNvPicPr>
            <p:nvPr/>
          </p:nvPicPr>
          <p:blipFill>
            <a:blip r:embed="rId9"/>
            <a:stretch>
              <a:fillRect/>
            </a:stretch>
          </p:blipFill>
          <p:spPr>
            <a:xfrm>
              <a:off x="987273" y="146111"/>
              <a:ext cx="6951529" cy="1098445"/>
            </a:xfrm>
            <a:prstGeom prst="rect">
              <a:avLst/>
            </a:prstGeom>
          </p:spPr>
        </p:pic>
        <p:sp>
          <p:nvSpPr>
            <p:cNvPr id="15" name="TextBox 14">
              <a:extLst>
                <a:ext uri="{FF2B5EF4-FFF2-40B4-BE49-F238E27FC236}">
                  <a16:creationId xmlns:a16="http://schemas.microsoft.com/office/drawing/2014/main" id="{EBDC98A6-E5CF-472D-96C4-85712029DB34}"/>
                </a:ext>
              </a:extLst>
            </p:cNvPr>
            <p:cNvSpPr txBox="1"/>
            <p:nvPr/>
          </p:nvSpPr>
          <p:spPr>
            <a:xfrm>
              <a:off x="6243266" y="338666"/>
              <a:ext cx="1210733" cy="253916"/>
            </a:xfrm>
            <a:prstGeom prst="rect">
              <a:avLst/>
            </a:prstGeom>
            <a:solidFill>
              <a:schemeClr val="bg1"/>
            </a:solidFill>
          </p:spPr>
          <p:txBody>
            <a:bodyPr wrap="square" rtlCol="0">
              <a:spAutoFit/>
            </a:bodyPr>
            <a:lstStyle/>
            <a:p>
              <a:r>
                <a:rPr lang="en-US" sz="1000" b="1" dirty="0">
                  <a:solidFill>
                    <a:schemeClr val="tx2">
                      <a:lumMod val="90000"/>
                      <a:lumOff val="10000"/>
                    </a:schemeClr>
                  </a:solidFill>
                </a:rPr>
                <a:t>David Sample</a:t>
              </a:r>
            </a:p>
          </p:txBody>
        </p:sp>
      </p:grpSp>
      <p:sp>
        <p:nvSpPr>
          <p:cNvPr id="13" name="Oval 12">
            <a:extLst>
              <a:ext uri="{FF2B5EF4-FFF2-40B4-BE49-F238E27FC236}">
                <a16:creationId xmlns:a16="http://schemas.microsoft.com/office/drawing/2014/main" id="{840C45BB-A8C0-40EF-951E-5F4228F1ED95}"/>
              </a:ext>
            </a:extLst>
          </p:cNvPr>
          <p:cNvSpPr/>
          <p:nvPr/>
        </p:nvSpPr>
        <p:spPr>
          <a:xfrm>
            <a:off x="3177915" y="1605430"/>
            <a:ext cx="749508" cy="27868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F2BAC71F-FE73-4EF2-A7E2-5DA0D069998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pic>
        <p:nvPicPr>
          <p:cNvPr id="3" name="Picture 2">
            <a:extLst>
              <a:ext uri="{FF2B5EF4-FFF2-40B4-BE49-F238E27FC236}">
                <a16:creationId xmlns:a16="http://schemas.microsoft.com/office/drawing/2014/main" id="{69A9A235-E9B9-002C-9004-840C31A84D2F}"/>
              </a:ext>
            </a:extLst>
          </p:cNvPr>
          <p:cNvPicPr>
            <a:picLocks noChangeAspect="1"/>
          </p:cNvPicPr>
          <p:nvPr/>
        </p:nvPicPr>
        <p:blipFill>
          <a:blip r:embed="rId11"/>
          <a:stretch>
            <a:fillRect/>
          </a:stretch>
        </p:blipFill>
        <p:spPr>
          <a:xfrm>
            <a:off x="557950" y="1847188"/>
            <a:ext cx="1853008" cy="5827576"/>
          </a:xfrm>
          <a:prstGeom prst="rect">
            <a:avLst/>
          </a:prstGeom>
        </p:spPr>
      </p:pic>
      <p:sp>
        <p:nvSpPr>
          <p:cNvPr id="2" name="Arrow: Right 1">
            <a:extLst>
              <a:ext uri="{FF2B5EF4-FFF2-40B4-BE49-F238E27FC236}">
                <a16:creationId xmlns:a16="http://schemas.microsoft.com/office/drawing/2014/main" id="{687FEB42-281C-43CC-A5ED-11BDBDD30D7D}"/>
              </a:ext>
            </a:extLst>
          </p:cNvPr>
          <p:cNvSpPr/>
          <p:nvPr/>
        </p:nvSpPr>
        <p:spPr>
          <a:xfrm>
            <a:off x="351252" y="3536950"/>
            <a:ext cx="451222" cy="2424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09228908"/>
      </p:ext>
    </p:extLst>
  </p:cSld>
  <p:clrMapOvr>
    <a:masterClrMapping/>
  </p:clrMapOvr>
  <mc:AlternateContent xmlns:mc="http://schemas.openxmlformats.org/markup-compatibility/2006" xmlns:p14="http://schemas.microsoft.com/office/powerpoint/2010/main">
    <mc:Choice Requires="p14">
      <p:transition spd="med" p14:dur="700" advTm="40355">
        <p:fade/>
      </p:transition>
    </mc:Choice>
    <mc:Fallback xmlns="">
      <p:transition spd="med" advTm="403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1"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up)">
                                      <p:cBhvr>
                                        <p:cTn id="9" dur="1000"/>
                                        <p:tgtEl>
                                          <p:spTgt spid="13"/>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bldLst>
      <p:bldP spid="11" grpId="0" animBg="1"/>
      <p:bldP spid="13"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3DCB332-3170-489E-B716-2AA7C99517B4}"/>
              </a:ext>
            </a:extLst>
          </p:cNvPr>
          <p:cNvSpPr/>
          <p:nvPr/>
        </p:nvSpPr>
        <p:spPr>
          <a:xfrm>
            <a:off x="0" y="0"/>
            <a:ext cx="9409471" cy="70739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EDB6B400-E326-41D2-9C11-D1BF9C15845E}"/>
              </a:ext>
            </a:extLst>
          </p:cNvPr>
          <p:cNvPicPr>
            <a:picLocks noChangeAspect="1"/>
          </p:cNvPicPr>
          <p:nvPr/>
        </p:nvPicPr>
        <p:blipFill>
          <a:blip r:embed="rId6"/>
          <a:stretch>
            <a:fillRect/>
          </a:stretch>
        </p:blipFill>
        <p:spPr>
          <a:xfrm>
            <a:off x="529741" y="107950"/>
            <a:ext cx="7586479" cy="6858000"/>
          </a:xfrm>
          <a:prstGeom prst="rect">
            <a:avLst/>
          </a:prstGeom>
        </p:spPr>
      </p:pic>
      <p:pic>
        <p:nvPicPr>
          <p:cNvPr id="12" name="Picture 11">
            <a:extLst>
              <a:ext uri="{FF2B5EF4-FFF2-40B4-BE49-F238E27FC236}">
                <a16:creationId xmlns:a16="http://schemas.microsoft.com/office/drawing/2014/main" id="{6AF0C370-C784-4134-B760-4D3B22717A3A}"/>
              </a:ext>
            </a:extLst>
          </p:cNvPr>
          <p:cNvPicPr>
            <a:picLocks noChangeAspect="1"/>
          </p:cNvPicPr>
          <p:nvPr/>
        </p:nvPicPr>
        <p:blipFill>
          <a:blip r:embed="rId7"/>
          <a:stretch>
            <a:fillRect/>
          </a:stretch>
        </p:blipFill>
        <p:spPr>
          <a:xfrm>
            <a:off x="8311922" y="3054685"/>
            <a:ext cx="668077" cy="856580"/>
          </a:xfrm>
          <a:prstGeom prst="rect">
            <a:avLst/>
          </a:prstGeom>
        </p:spPr>
      </p:pic>
      <p:sp>
        <p:nvSpPr>
          <p:cNvPr id="8" name="TextBox 7">
            <a:extLst>
              <a:ext uri="{FF2B5EF4-FFF2-40B4-BE49-F238E27FC236}">
                <a16:creationId xmlns:a16="http://schemas.microsoft.com/office/drawing/2014/main" id="{B7F51581-8A60-481D-8797-AD1EF4D95E82}"/>
              </a:ext>
            </a:extLst>
          </p:cNvPr>
          <p:cNvSpPr txBox="1"/>
          <p:nvPr/>
        </p:nvSpPr>
        <p:spPr>
          <a:xfrm>
            <a:off x="3907905" y="329857"/>
            <a:ext cx="3070571" cy="584775"/>
          </a:xfrm>
          <a:prstGeom prst="rect">
            <a:avLst/>
          </a:prstGeom>
          <a:noFill/>
        </p:spPr>
        <p:txBody>
          <a:bodyPr wrap="square" rtlCol="0">
            <a:spAutoFit/>
          </a:bodyPr>
          <a:lstStyle/>
          <a:p>
            <a:r>
              <a:rPr lang="en-US" sz="3200" dirty="0">
                <a:solidFill>
                  <a:srgbClr val="FF0000"/>
                </a:solidFill>
              </a:rPr>
              <a:t>View Members</a:t>
            </a:r>
          </a:p>
        </p:txBody>
      </p:sp>
      <p:pic>
        <p:nvPicPr>
          <p:cNvPr id="6" name="Picture 5">
            <a:extLst>
              <a:ext uri="{FF2B5EF4-FFF2-40B4-BE49-F238E27FC236}">
                <a16:creationId xmlns:a16="http://schemas.microsoft.com/office/drawing/2014/main" id="{65C2675A-2100-38AE-2990-317E1C059494}"/>
              </a:ext>
            </a:extLst>
          </p:cNvPr>
          <p:cNvPicPr>
            <a:picLocks noChangeAspect="1"/>
          </p:cNvPicPr>
          <p:nvPr/>
        </p:nvPicPr>
        <p:blipFill>
          <a:blip r:embed="rId8"/>
          <a:stretch>
            <a:fillRect/>
          </a:stretch>
        </p:blipFill>
        <p:spPr>
          <a:xfrm>
            <a:off x="132735" y="3995812"/>
            <a:ext cx="9144000" cy="3024113"/>
          </a:xfrm>
          <a:prstGeom prst="rect">
            <a:avLst/>
          </a:prstGeom>
        </p:spPr>
      </p:pic>
      <p:sp>
        <p:nvSpPr>
          <p:cNvPr id="2" name="Rectangle: Rounded Corners 1">
            <a:extLst>
              <a:ext uri="{FF2B5EF4-FFF2-40B4-BE49-F238E27FC236}">
                <a16:creationId xmlns:a16="http://schemas.microsoft.com/office/drawing/2014/main" id="{CC878FDF-2E6B-4AB2-9318-779EA2077CA3}"/>
              </a:ext>
            </a:extLst>
          </p:cNvPr>
          <p:cNvSpPr/>
          <p:nvPr/>
        </p:nvSpPr>
        <p:spPr>
          <a:xfrm>
            <a:off x="7791399" y="3965240"/>
            <a:ext cx="822860" cy="3000710"/>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05386E4-F3C3-4185-9ED2-26A8C61361C8}"/>
              </a:ext>
            </a:extLst>
          </p:cNvPr>
          <p:cNvSpPr/>
          <p:nvPr/>
        </p:nvSpPr>
        <p:spPr>
          <a:xfrm>
            <a:off x="7820654" y="5711256"/>
            <a:ext cx="693172" cy="17826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Audio 3">
            <a:hlinkClick r:id="" action="ppaction://media"/>
            <a:extLst>
              <a:ext uri="{FF2B5EF4-FFF2-40B4-BE49-F238E27FC236}">
                <a16:creationId xmlns:a16="http://schemas.microsoft.com/office/drawing/2014/main" id="{6CDAE140-8175-C0D7-4ED9-ED7B8B0F6E4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170255429"/>
      </p:ext>
    </p:extLst>
  </p:cSld>
  <p:clrMapOvr>
    <a:masterClrMapping/>
  </p:clrMapOvr>
  <mc:AlternateContent xmlns:mc="http://schemas.openxmlformats.org/markup-compatibility/2006" xmlns:p14="http://schemas.microsoft.com/office/powerpoint/2010/main">
    <mc:Choice Requires="p14">
      <p:transition spd="med" p14:dur="700" advTm="50139">
        <p:fade/>
      </p:transition>
    </mc:Choice>
    <mc:Fallback xmlns="">
      <p:transition spd="med" advTm="501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1"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wipe(up)">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1000"/>
                                        <p:tgtEl>
                                          <p:spTgt spid="23"/>
                                        </p:tgtEl>
                                      </p:cBhvr>
                                    </p:animEffect>
                                  </p:childTnLst>
                                </p:cTn>
                              </p:par>
                              <p:par>
                                <p:cTn id="20" presetID="22"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5|19.2|10.7|2.4|2.9"/>
</p:tagLst>
</file>

<file path=ppt/tags/tag10.xml><?xml version="1.0" encoding="utf-8"?>
<p:tagLst xmlns:a="http://schemas.openxmlformats.org/drawingml/2006/main" xmlns:r="http://schemas.openxmlformats.org/officeDocument/2006/relationships" xmlns:p="http://schemas.openxmlformats.org/presentationml/2006/main">
  <p:tag name="TIMING" val="|15|34.8"/>
</p:tagLst>
</file>

<file path=ppt/tags/tag11.xml><?xml version="1.0" encoding="utf-8"?>
<p:tagLst xmlns:a="http://schemas.openxmlformats.org/drawingml/2006/main" xmlns:r="http://schemas.openxmlformats.org/officeDocument/2006/relationships" xmlns:p="http://schemas.openxmlformats.org/presentationml/2006/main">
  <p:tag name="TIMING" val="|9.9"/>
</p:tagLst>
</file>

<file path=ppt/tags/tag12.xml><?xml version="1.0" encoding="utf-8"?>
<p:tagLst xmlns:a="http://schemas.openxmlformats.org/drawingml/2006/main" xmlns:r="http://schemas.openxmlformats.org/officeDocument/2006/relationships" xmlns:p="http://schemas.openxmlformats.org/presentationml/2006/main">
  <p:tag name="TIMING" val="|28.7|26.1|9.7|26.8"/>
</p:tagLst>
</file>

<file path=ppt/tags/tag13.xml><?xml version="1.0" encoding="utf-8"?>
<p:tagLst xmlns:a="http://schemas.openxmlformats.org/drawingml/2006/main" xmlns:r="http://schemas.openxmlformats.org/officeDocument/2006/relationships" xmlns:p="http://schemas.openxmlformats.org/presentationml/2006/main">
  <p:tag name="TIMING" val="|21.9"/>
</p:tagLst>
</file>

<file path=ppt/tags/tag14.xml><?xml version="1.0" encoding="utf-8"?>
<p:tagLst xmlns:a="http://schemas.openxmlformats.org/drawingml/2006/main" xmlns:r="http://schemas.openxmlformats.org/officeDocument/2006/relationships" xmlns:p="http://schemas.openxmlformats.org/presentationml/2006/main">
  <p:tag name="TIMING" val="|4.2|18.8"/>
</p:tagLst>
</file>

<file path=ppt/tags/tag15.xml><?xml version="1.0" encoding="utf-8"?>
<p:tagLst xmlns:a="http://schemas.openxmlformats.org/drawingml/2006/main" xmlns:r="http://schemas.openxmlformats.org/officeDocument/2006/relationships" xmlns:p="http://schemas.openxmlformats.org/presentationml/2006/main">
  <p:tag name="TIMING" val="|37.9"/>
</p:tagLst>
</file>

<file path=ppt/tags/tag16.xml><?xml version="1.0" encoding="utf-8"?>
<p:tagLst xmlns:a="http://schemas.openxmlformats.org/drawingml/2006/main" xmlns:r="http://schemas.openxmlformats.org/officeDocument/2006/relationships" xmlns:p="http://schemas.openxmlformats.org/presentationml/2006/main">
  <p:tag name="TIMING" val="|14.4"/>
</p:tagLst>
</file>

<file path=ppt/tags/tag17.xml><?xml version="1.0" encoding="utf-8"?>
<p:tagLst xmlns:a="http://schemas.openxmlformats.org/drawingml/2006/main" xmlns:r="http://schemas.openxmlformats.org/officeDocument/2006/relationships" xmlns:p="http://schemas.openxmlformats.org/presentationml/2006/main">
  <p:tag name="TIMING" val="|28.3"/>
</p:tagLst>
</file>

<file path=ppt/tags/tag18.xml><?xml version="1.0" encoding="utf-8"?>
<p:tagLst xmlns:a="http://schemas.openxmlformats.org/drawingml/2006/main" xmlns:r="http://schemas.openxmlformats.org/officeDocument/2006/relationships" xmlns:p="http://schemas.openxmlformats.org/presentationml/2006/main">
  <p:tag name="TIMING" val="|13.6"/>
</p:tagLst>
</file>

<file path=ppt/tags/tag19.xml><?xml version="1.0" encoding="utf-8"?>
<p:tagLst xmlns:a="http://schemas.openxmlformats.org/drawingml/2006/main" xmlns:r="http://schemas.openxmlformats.org/officeDocument/2006/relationships" xmlns:p="http://schemas.openxmlformats.org/presentationml/2006/main">
  <p:tag name="TIMING" val="|30.3"/>
</p:tagLst>
</file>

<file path=ppt/tags/tag2.xml><?xml version="1.0" encoding="utf-8"?>
<p:tagLst xmlns:a="http://schemas.openxmlformats.org/drawingml/2006/main" xmlns:r="http://schemas.openxmlformats.org/officeDocument/2006/relationships" xmlns:p="http://schemas.openxmlformats.org/presentationml/2006/main">
  <p:tag name="TIMING" val="|6"/>
</p:tagLst>
</file>

<file path=ppt/tags/tag20.xml><?xml version="1.0" encoding="utf-8"?>
<p:tagLst xmlns:a="http://schemas.openxmlformats.org/drawingml/2006/main" xmlns:r="http://schemas.openxmlformats.org/officeDocument/2006/relationships" xmlns:p="http://schemas.openxmlformats.org/presentationml/2006/main">
  <p:tag name="TIMING" val="|9.9"/>
</p:tagLst>
</file>

<file path=ppt/tags/tag21.xml><?xml version="1.0" encoding="utf-8"?>
<p:tagLst xmlns:a="http://schemas.openxmlformats.org/drawingml/2006/main" xmlns:r="http://schemas.openxmlformats.org/officeDocument/2006/relationships" xmlns:p="http://schemas.openxmlformats.org/presentationml/2006/main">
  <p:tag name="TIMING" val="|13.5"/>
</p:tagLst>
</file>

<file path=ppt/tags/tag22.xml><?xml version="1.0" encoding="utf-8"?>
<p:tagLst xmlns:a="http://schemas.openxmlformats.org/drawingml/2006/main" xmlns:r="http://schemas.openxmlformats.org/officeDocument/2006/relationships" xmlns:p="http://schemas.openxmlformats.org/presentationml/2006/main">
  <p:tag name="TIMING" val="|13.5"/>
</p:tagLst>
</file>

<file path=ppt/tags/tag23.xml><?xml version="1.0" encoding="utf-8"?>
<p:tagLst xmlns:a="http://schemas.openxmlformats.org/drawingml/2006/main" xmlns:r="http://schemas.openxmlformats.org/officeDocument/2006/relationships" xmlns:p="http://schemas.openxmlformats.org/presentationml/2006/main">
  <p:tag name="TIMING" val="|9.9"/>
</p:tagLst>
</file>

<file path=ppt/tags/tag24.xml><?xml version="1.0" encoding="utf-8"?>
<p:tagLst xmlns:a="http://schemas.openxmlformats.org/drawingml/2006/main" xmlns:r="http://schemas.openxmlformats.org/officeDocument/2006/relationships" xmlns:p="http://schemas.openxmlformats.org/presentationml/2006/main">
  <p:tag name="TIMING" val="|19.9"/>
</p:tagLst>
</file>

<file path=ppt/tags/tag25.xml><?xml version="1.0" encoding="utf-8"?>
<p:tagLst xmlns:a="http://schemas.openxmlformats.org/drawingml/2006/main" xmlns:r="http://schemas.openxmlformats.org/officeDocument/2006/relationships" xmlns:p="http://schemas.openxmlformats.org/presentationml/2006/main">
  <p:tag name="TIMING" val="|14"/>
</p:tagLst>
</file>

<file path=ppt/tags/tag26.xml><?xml version="1.0" encoding="utf-8"?>
<p:tagLst xmlns:a="http://schemas.openxmlformats.org/drawingml/2006/main" xmlns:r="http://schemas.openxmlformats.org/officeDocument/2006/relationships" xmlns:p="http://schemas.openxmlformats.org/presentationml/2006/main">
  <p:tag name="TIMING" val="|9.9"/>
</p:tagLst>
</file>

<file path=ppt/tags/tag27.xml><?xml version="1.0" encoding="utf-8"?>
<p:tagLst xmlns:a="http://schemas.openxmlformats.org/drawingml/2006/main" xmlns:r="http://schemas.openxmlformats.org/officeDocument/2006/relationships" xmlns:p="http://schemas.openxmlformats.org/presentationml/2006/main">
  <p:tag name="TIMING" val="|5.4"/>
</p:tagLst>
</file>

<file path=ppt/tags/tag28.xml><?xml version="1.0" encoding="utf-8"?>
<p:tagLst xmlns:a="http://schemas.openxmlformats.org/drawingml/2006/main" xmlns:r="http://schemas.openxmlformats.org/officeDocument/2006/relationships" xmlns:p="http://schemas.openxmlformats.org/presentationml/2006/main">
  <p:tag name="TIMING" val="|18.1"/>
</p:tagLst>
</file>

<file path=ppt/tags/tag29.xml><?xml version="1.0" encoding="utf-8"?>
<p:tagLst xmlns:a="http://schemas.openxmlformats.org/drawingml/2006/main" xmlns:r="http://schemas.openxmlformats.org/officeDocument/2006/relationships" xmlns:p="http://schemas.openxmlformats.org/presentationml/2006/main">
  <p:tag name="TIMING" val="|8.7|5.4|33.6|8.9"/>
</p:tagLst>
</file>

<file path=ppt/tags/tag3.xml><?xml version="1.0" encoding="utf-8"?>
<p:tagLst xmlns:a="http://schemas.openxmlformats.org/drawingml/2006/main" xmlns:r="http://schemas.openxmlformats.org/officeDocument/2006/relationships" xmlns:p="http://schemas.openxmlformats.org/presentationml/2006/main">
  <p:tag name="TIMING" val="|6"/>
</p:tagLst>
</file>

<file path=ppt/tags/tag30.xml><?xml version="1.0" encoding="utf-8"?>
<p:tagLst xmlns:a="http://schemas.openxmlformats.org/drawingml/2006/main" xmlns:r="http://schemas.openxmlformats.org/officeDocument/2006/relationships" xmlns:p="http://schemas.openxmlformats.org/presentationml/2006/main">
  <p:tag name="TIMING" val="|10.7|14.7"/>
</p:tagLst>
</file>

<file path=ppt/tags/tag31.xml><?xml version="1.0" encoding="utf-8"?>
<p:tagLst xmlns:a="http://schemas.openxmlformats.org/drawingml/2006/main" xmlns:r="http://schemas.openxmlformats.org/officeDocument/2006/relationships" xmlns:p="http://schemas.openxmlformats.org/presentationml/2006/main">
  <p:tag name="TIMING" val="|19.7|13.6"/>
</p:tagLst>
</file>

<file path=ppt/tags/tag32.xml><?xml version="1.0" encoding="utf-8"?>
<p:tagLst xmlns:a="http://schemas.openxmlformats.org/drawingml/2006/main" xmlns:r="http://schemas.openxmlformats.org/officeDocument/2006/relationships" xmlns:p="http://schemas.openxmlformats.org/presentationml/2006/main">
  <p:tag name="TIMING" val="|14.9"/>
</p:tagLst>
</file>

<file path=ppt/tags/tag33.xml><?xml version="1.0" encoding="utf-8"?>
<p:tagLst xmlns:a="http://schemas.openxmlformats.org/drawingml/2006/main" xmlns:r="http://schemas.openxmlformats.org/officeDocument/2006/relationships" xmlns:p="http://schemas.openxmlformats.org/presentationml/2006/main">
  <p:tag name="TIMING" val="|6.8"/>
</p:tagLst>
</file>

<file path=ppt/tags/tag34.xml><?xml version="1.0" encoding="utf-8"?>
<p:tagLst xmlns:a="http://schemas.openxmlformats.org/drawingml/2006/main" xmlns:r="http://schemas.openxmlformats.org/officeDocument/2006/relationships" xmlns:p="http://schemas.openxmlformats.org/presentationml/2006/main">
  <p:tag name="TIMING" val="|12.7"/>
</p:tagLst>
</file>

<file path=ppt/tags/tag35.xml><?xml version="1.0" encoding="utf-8"?>
<p:tagLst xmlns:a="http://schemas.openxmlformats.org/drawingml/2006/main" xmlns:r="http://schemas.openxmlformats.org/officeDocument/2006/relationships" xmlns:p="http://schemas.openxmlformats.org/presentationml/2006/main">
  <p:tag name="TIMING" val="|41.7"/>
</p:tagLst>
</file>

<file path=ppt/tags/tag36.xml><?xml version="1.0" encoding="utf-8"?>
<p:tagLst xmlns:a="http://schemas.openxmlformats.org/drawingml/2006/main" xmlns:r="http://schemas.openxmlformats.org/officeDocument/2006/relationships" xmlns:p="http://schemas.openxmlformats.org/presentationml/2006/main">
  <p:tag name="TIMING" val="|16|6.4"/>
</p:tagLst>
</file>

<file path=ppt/tags/tag37.xml><?xml version="1.0" encoding="utf-8"?>
<p:tagLst xmlns:a="http://schemas.openxmlformats.org/drawingml/2006/main" xmlns:r="http://schemas.openxmlformats.org/officeDocument/2006/relationships" xmlns:p="http://schemas.openxmlformats.org/presentationml/2006/main">
  <p:tag name="TIMING" val="|4.5"/>
</p:tagLst>
</file>

<file path=ppt/tags/tag38.xml><?xml version="1.0" encoding="utf-8"?>
<p:tagLst xmlns:a="http://schemas.openxmlformats.org/drawingml/2006/main" xmlns:r="http://schemas.openxmlformats.org/officeDocument/2006/relationships" xmlns:p="http://schemas.openxmlformats.org/presentationml/2006/main">
  <p:tag name="TIMING" val="|6.8|1.7"/>
</p:tagLst>
</file>

<file path=ppt/tags/tag39.xml><?xml version="1.0" encoding="utf-8"?>
<p:tagLst xmlns:a="http://schemas.openxmlformats.org/drawingml/2006/main" xmlns:r="http://schemas.openxmlformats.org/officeDocument/2006/relationships" xmlns:p="http://schemas.openxmlformats.org/presentationml/2006/main">
  <p:tag name="TIMING" val="|38|12|13.4"/>
</p:tagLst>
</file>

<file path=ppt/tags/tag4.xml><?xml version="1.0" encoding="utf-8"?>
<p:tagLst xmlns:a="http://schemas.openxmlformats.org/drawingml/2006/main" xmlns:r="http://schemas.openxmlformats.org/officeDocument/2006/relationships" xmlns:p="http://schemas.openxmlformats.org/presentationml/2006/main">
  <p:tag name="TIMING" val="|20.9"/>
</p:tagLst>
</file>

<file path=ppt/tags/tag40.xml><?xml version="1.0" encoding="utf-8"?>
<p:tagLst xmlns:a="http://schemas.openxmlformats.org/drawingml/2006/main" xmlns:r="http://schemas.openxmlformats.org/officeDocument/2006/relationships" xmlns:p="http://schemas.openxmlformats.org/presentationml/2006/main">
  <p:tag name="TIMING" val="|19.9"/>
</p:tagLst>
</file>

<file path=ppt/tags/tag41.xml><?xml version="1.0" encoding="utf-8"?>
<p:tagLst xmlns:a="http://schemas.openxmlformats.org/drawingml/2006/main" xmlns:r="http://schemas.openxmlformats.org/officeDocument/2006/relationships" xmlns:p="http://schemas.openxmlformats.org/presentationml/2006/main">
  <p:tag name="TIMING" val="|24.7|10.4|8.7|7.3"/>
</p:tagLst>
</file>

<file path=ppt/tags/tag42.xml><?xml version="1.0" encoding="utf-8"?>
<p:tagLst xmlns:a="http://schemas.openxmlformats.org/drawingml/2006/main" xmlns:r="http://schemas.openxmlformats.org/officeDocument/2006/relationships" xmlns:p="http://schemas.openxmlformats.org/presentationml/2006/main">
  <p:tag name="TIMING" val="|49.2|9.8|3"/>
</p:tagLst>
</file>

<file path=ppt/tags/tag43.xml><?xml version="1.0" encoding="utf-8"?>
<p:tagLst xmlns:a="http://schemas.openxmlformats.org/drawingml/2006/main" xmlns:r="http://schemas.openxmlformats.org/officeDocument/2006/relationships" xmlns:p="http://schemas.openxmlformats.org/presentationml/2006/main">
  <p:tag name="TIMING" val="|8.9|22.7"/>
</p:tagLst>
</file>

<file path=ppt/tags/tag44.xml><?xml version="1.0" encoding="utf-8"?>
<p:tagLst xmlns:a="http://schemas.openxmlformats.org/drawingml/2006/main" xmlns:r="http://schemas.openxmlformats.org/officeDocument/2006/relationships" xmlns:p="http://schemas.openxmlformats.org/presentationml/2006/main">
  <p:tag name="TIMING" val="|37.4"/>
</p:tagLst>
</file>

<file path=ppt/tags/tag45.xml><?xml version="1.0" encoding="utf-8"?>
<p:tagLst xmlns:a="http://schemas.openxmlformats.org/drawingml/2006/main" xmlns:r="http://schemas.openxmlformats.org/officeDocument/2006/relationships" xmlns:p="http://schemas.openxmlformats.org/presentationml/2006/main">
  <p:tag name="TIMING" val="|18.9"/>
</p:tagLst>
</file>

<file path=ppt/tags/tag46.xml><?xml version="1.0" encoding="utf-8"?>
<p:tagLst xmlns:a="http://schemas.openxmlformats.org/drawingml/2006/main" xmlns:r="http://schemas.openxmlformats.org/officeDocument/2006/relationships" xmlns:p="http://schemas.openxmlformats.org/presentationml/2006/main">
  <p:tag name="TIMING" val="|11.9"/>
</p:tagLst>
</file>

<file path=ppt/tags/tag47.xml><?xml version="1.0" encoding="utf-8"?>
<p:tagLst xmlns:a="http://schemas.openxmlformats.org/drawingml/2006/main" xmlns:r="http://schemas.openxmlformats.org/officeDocument/2006/relationships" xmlns:p="http://schemas.openxmlformats.org/presentationml/2006/main">
  <p:tag name="TIMING" val="|15.2"/>
</p:tagLst>
</file>

<file path=ppt/tags/tag48.xml><?xml version="1.0" encoding="utf-8"?>
<p:tagLst xmlns:a="http://schemas.openxmlformats.org/drawingml/2006/main" xmlns:r="http://schemas.openxmlformats.org/officeDocument/2006/relationships" xmlns:p="http://schemas.openxmlformats.org/presentationml/2006/main">
  <p:tag name="TIMING" val="|37.4"/>
</p:tagLst>
</file>

<file path=ppt/tags/tag49.xml><?xml version="1.0" encoding="utf-8"?>
<p:tagLst xmlns:a="http://schemas.openxmlformats.org/drawingml/2006/main" xmlns:r="http://schemas.openxmlformats.org/officeDocument/2006/relationships" xmlns:p="http://schemas.openxmlformats.org/presentationml/2006/main">
  <p:tag name="TIMING" val="|2.4|5.7|9"/>
</p:tagLst>
</file>

<file path=ppt/tags/tag5.xml><?xml version="1.0" encoding="utf-8"?>
<p:tagLst xmlns:a="http://schemas.openxmlformats.org/drawingml/2006/main" xmlns:r="http://schemas.openxmlformats.org/officeDocument/2006/relationships" xmlns:p="http://schemas.openxmlformats.org/presentationml/2006/main">
  <p:tag name="TIMING" val="|6.6|4.4"/>
</p:tagLst>
</file>

<file path=ppt/tags/tag50.xml><?xml version="1.0" encoding="utf-8"?>
<p:tagLst xmlns:a="http://schemas.openxmlformats.org/drawingml/2006/main" xmlns:r="http://schemas.openxmlformats.org/officeDocument/2006/relationships" xmlns:p="http://schemas.openxmlformats.org/presentationml/2006/main">
  <p:tag name="TIMING" val="|36.5"/>
</p:tagLst>
</file>

<file path=ppt/tags/tag51.xml><?xml version="1.0" encoding="utf-8"?>
<p:tagLst xmlns:a="http://schemas.openxmlformats.org/drawingml/2006/main" xmlns:r="http://schemas.openxmlformats.org/officeDocument/2006/relationships" xmlns:p="http://schemas.openxmlformats.org/presentationml/2006/main">
  <p:tag name="TIMING" val="|2.4|5.7|9"/>
</p:tagLst>
</file>

<file path=ppt/tags/tag52.xml><?xml version="1.0" encoding="utf-8"?>
<p:tagLst xmlns:a="http://schemas.openxmlformats.org/drawingml/2006/main" xmlns:r="http://schemas.openxmlformats.org/officeDocument/2006/relationships" xmlns:p="http://schemas.openxmlformats.org/presentationml/2006/main">
  <p:tag name="TIMING" val="|5.2|7.3"/>
</p:tagLst>
</file>

<file path=ppt/tags/tag53.xml><?xml version="1.0" encoding="utf-8"?>
<p:tagLst xmlns:a="http://schemas.openxmlformats.org/drawingml/2006/main" xmlns:r="http://schemas.openxmlformats.org/officeDocument/2006/relationships" xmlns:p="http://schemas.openxmlformats.org/presentationml/2006/main">
  <p:tag name="TIMING" val="|7.4|5|2.5|4.7|15.7"/>
</p:tagLst>
</file>

<file path=ppt/tags/tag54.xml><?xml version="1.0" encoding="utf-8"?>
<p:tagLst xmlns:a="http://schemas.openxmlformats.org/drawingml/2006/main" xmlns:r="http://schemas.openxmlformats.org/officeDocument/2006/relationships" xmlns:p="http://schemas.openxmlformats.org/presentationml/2006/main">
  <p:tag name="TIMING" val="|21.1"/>
</p:tagLst>
</file>

<file path=ppt/tags/tag55.xml><?xml version="1.0" encoding="utf-8"?>
<p:tagLst xmlns:a="http://schemas.openxmlformats.org/drawingml/2006/main" xmlns:r="http://schemas.openxmlformats.org/officeDocument/2006/relationships" xmlns:p="http://schemas.openxmlformats.org/presentationml/2006/main">
  <p:tag name="TIMING" val="|2.4|5.7|9"/>
</p:tagLst>
</file>

<file path=ppt/tags/tag56.xml><?xml version="1.0" encoding="utf-8"?>
<p:tagLst xmlns:a="http://schemas.openxmlformats.org/drawingml/2006/main" xmlns:r="http://schemas.openxmlformats.org/officeDocument/2006/relationships" xmlns:p="http://schemas.openxmlformats.org/presentationml/2006/main">
  <p:tag name="TIMING" val="|21.1"/>
</p:tagLst>
</file>

<file path=ppt/tags/tag57.xml><?xml version="1.0" encoding="utf-8"?>
<p:tagLst xmlns:a="http://schemas.openxmlformats.org/drawingml/2006/main" xmlns:r="http://schemas.openxmlformats.org/officeDocument/2006/relationships" xmlns:p="http://schemas.openxmlformats.org/presentationml/2006/main">
  <p:tag name="TIMING" val="|24.9|28.6|23.8|44.3"/>
</p:tagLst>
</file>

<file path=ppt/tags/tag58.xml><?xml version="1.0" encoding="utf-8"?>
<p:tagLst xmlns:a="http://schemas.openxmlformats.org/drawingml/2006/main" xmlns:r="http://schemas.openxmlformats.org/officeDocument/2006/relationships" xmlns:p="http://schemas.openxmlformats.org/presentationml/2006/main">
  <p:tag name="TIMING" val="|17"/>
</p:tagLst>
</file>

<file path=ppt/tags/tag59.xml><?xml version="1.0" encoding="utf-8"?>
<p:tagLst xmlns:a="http://schemas.openxmlformats.org/drawingml/2006/main" xmlns:r="http://schemas.openxmlformats.org/officeDocument/2006/relationships" xmlns:p="http://schemas.openxmlformats.org/presentationml/2006/main">
  <p:tag name="TIMING" val="|8.1"/>
</p:tagLst>
</file>

<file path=ppt/tags/tag6.xml><?xml version="1.0" encoding="utf-8"?>
<p:tagLst xmlns:a="http://schemas.openxmlformats.org/drawingml/2006/main" xmlns:r="http://schemas.openxmlformats.org/officeDocument/2006/relationships" xmlns:p="http://schemas.openxmlformats.org/presentationml/2006/main">
  <p:tag name="TIMING" val="|14.9|15.9"/>
</p:tagLst>
</file>

<file path=ppt/tags/tag60.xml><?xml version="1.0" encoding="utf-8"?>
<p:tagLst xmlns:a="http://schemas.openxmlformats.org/drawingml/2006/main" xmlns:r="http://schemas.openxmlformats.org/officeDocument/2006/relationships" xmlns:p="http://schemas.openxmlformats.org/presentationml/2006/main">
  <p:tag name="TIMING" val="|4.8|8.2"/>
</p:tagLst>
</file>

<file path=ppt/tags/tag61.xml><?xml version="1.0" encoding="utf-8"?>
<p:tagLst xmlns:a="http://schemas.openxmlformats.org/drawingml/2006/main" xmlns:r="http://schemas.openxmlformats.org/officeDocument/2006/relationships" xmlns:p="http://schemas.openxmlformats.org/presentationml/2006/main">
  <p:tag name="TIMING" val="|20.5"/>
</p:tagLst>
</file>

<file path=ppt/tags/tag7.xml><?xml version="1.0" encoding="utf-8"?>
<p:tagLst xmlns:a="http://schemas.openxmlformats.org/drawingml/2006/main" xmlns:r="http://schemas.openxmlformats.org/officeDocument/2006/relationships" xmlns:p="http://schemas.openxmlformats.org/presentationml/2006/main">
  <p:tag name="TIMING" val="|36.2"/>
</p:tagLst>
</file>

<file path=ppt/tags/tag8.xml><?xml version="1.0" encoding="utf-8"?>
<p:tagLst xmlns:a="http://schemas.openxmlformats.org/drawingml/2006/main" xmlns:r="http://schemas.openxmlformats.org/officeDocument/2006/relationships" xmlns:p="http://schemas.openxmlformats.org/presentationml/2006/main">
  <p:tag name="TIMING" val="|7|10.6"/>
</p:tagLst>
</file>

<file path=ppt/tags/tag9.xml><?xml version="1.0" encoding="utf-8"?>
<p:tagLst xmlns:a="http://schemas.openxmlformats.org/drawingml/2006/main" xmlns:r="http://schemas.openxmlformats.org/officeDocument/2006/relationships" xmlns:p="http://schemas.openxmlformats.org/presentationml/2006/main">
  <p:tag name="TIMING" val="|7.4|28.2|6.5"/>
</p:tagLst>
</file>

<file path=ppt/theme/theme1.xml><?xml version="1.0" encoding="utf-8"?>
<a:theme xmlns:a="http://schemas.openxmlformats.org/drawingml/2006/main" name="Legion-0513">
  <a:themeElements>
    <a:clrScheme name="Legion">
      <a:dk1>
        <a:sysClr val="windowText" lastClr="000000"/>
      </a:dk1>
      <a:lt1>
        <a:sysClr val="window" lastClr="FFFFFF"/>
      </a:lt1>
      <a:dk2>
        <a:srgbClr val="002C54"/>
      </a:dk2>
      <a:lt2>
        <a:srgbClr val="EEECE1"/>
      </a:lt2>
      <a:accent1>
        <a:srgbClr val="99201C"/>
      </a:accent1>
      <a:accent2>
        <a:srgbClr val="B5691D"/>
      </a:accent2>
      <a:accent3>
        <a:srgbClr val="AECC2A"/>
      </a:accent3>
      <a:accent4>
        <a:srgbClr val="487D26"/>
      </a:accent4>
      <a:accent5>
        <a:srgbClr val="120B2F"/>
      </a:accent5>
      <a:accent6>
        <a:srgbClr val="F9C51A"/>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egion-All-Purpose" id="{F6F2AAC5-6BA1-A34C-B25D-4EEE34254A89}" vid="{C0D93368-83E1-3846-A1E3-572463C146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2996780-8ee3-477e-ac96-c28f58c3e646">
      <UserInfo>
        <DisplayName>SharingLinks.c10d1322-9781-4f7b-a4b2-74a7766ebc7d.OrganizationEdit.99ef18e1-87f4-4344-9389-8ce84ce6edf7</DisplayName>
        <AccountId>32</AccountId>
        <AccountType/>
      </UserInfo>
      <UserInfo>
        <DisplayName>Vickers, Libby</DisplayName>
        <AccountId>10</AccountId>
        <AccountType/>
      </UserInfo>
      <UserInfo>
        <DisplayName>Bayliss, Christopher D.</DisplayName>
        <AccountId>24</AccountId>
        <AccountType/>
      </UserInfo>
      <UserInfo>
        <DisplayName>McKay, Justin L.</DisplayName>
        <AccountId>14</AccountId>
        <AccountType/>
      </UserInfo>
    </SharedWithUsers>
    <TaxCatchAll xmlns="f2996780-8ee3-477e-ac96-c28f58c3e646" xsi:nil="true"/>
    <lcf76f155ced4ddcb4097134ff3c332f xmlns="678c04f6-f183-44c2-9cd0-bee70d2694e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F633947B556F48813B56F8D9C17A6C" ma:contentTypeVersion="14" ma:contentTypeDescription="Create a new document." ma:contentTypeScope="" ma:versionID="9a32fc7b340e45aa636e2354c9b1cbc7">
  <xsd:schema xmlns:xsd="http://www.w3.org/2001/XMLSchema" xmlns:xs="http://www.w3.org/2001/XMLSchema" xmlns:p="http://schemas.microsoft.com/office/2006/metadata/properties" xmlns:ns2="678c04f6-f183-44c2-9cd0-bee70d2694e8" xmlns:ns3="f2996780-8ee3-477e-ac96-c28f58c3e646" targetNamespace="http://schemas.microsoft.com/office/2006/metadata/properties" ma:root="true" ma:fieldsID="7dcd037ce57a5d83bb8bfdfb50616a03" ns2:_="" ns3:_="">
    <xsd:import namespace="678c04f6-f183-44c2-9cd0-bee70d2694e8"/>
    <xsd:import namespace="f2996780-8ee3-477e-ac96-c28f58c3e6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8c04f6-f183-44c2-9cd0-bee70d2694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c981da-f853-451a-a046-e71042c6e60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2996780-8ee3-477e-ac96-c28f58c3e6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40d0bd-2444-4f1c-bb5b-8162e77adb9b}" ma:internalName="TaxCatchAll" ma:showField="CatchAllData" ma:web="f2996780-8ee3-477e-ac96-c28f58c3e6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28EFE5-0ED3-427F-8BAC-18CEE2CB1FE6}">
  <ds:schemaRefs>
    <ds:schemaRef ds:uri="http://schemas.microsoft.com/sharepoint/v3/contenttype/forms"/>
  </ds:schemaRefs>
</ds:datastoreItem>
</file>

<file path=customXml/itemProps2.xml><?xml version="1.0" encoding="utf-8"?>
<ds:datastoreItem xmlns:ds="http://schemas.openxmlformats.org/officeDocument/2006/customXml" ds:itemID="{C540615B-1D2B-4419-B682-39621D91AEB4}">
  <ds:schemaRefs>
    <ds:schemaRef ds:uri="http://schemas.microsoft.com/office/2006/documentManagement/types"/>
    <ds:schemaRef ds:uri="http://purl.org/dc/terms/"/>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f2996780-8ee3-477e-ac96-c28f58c3e646"/>
    <ds:schemaRef ds:uri="678c04f6-f183-44c2-9cd0-bee70d2694e8"/>
    <ds:schemaRef ds:uri="http://purl.org/dc/elements/1.1/"/>
  </ds:schemaRefs>
</ds:datastoreItem>
</file>

<file path=customXml/itemProps3.xml><?xml version="1.0" encoding="utf-8"?>
<ds:datastoreItem xmlns:ds="http://schemas.openxmlformats.org/officeDocument/2006/customXml" ds:itemID="{B49504D6-5237-4F8B-B2B4-68EF1668C8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8c04f6-f183-44c2-9cd0-bee70d2694e8"/>
    <ds:schemaRef ds:uri="f2996780-8ee3-477e-ac96-c28f58c3e6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4040</TotalTime>
  <Words>6048</Words>
  <Application>Microsoft Office PowerPoint</Application>
  <PresentationFormat>On-screen Show (4:3)</PresentationFormat>
  <Paragraphs>679</Paragraphs>
  <Slides>70</Slides>
  <Notes>70</Notes>
  <HiddenSlides>0</HiddenSlides>
  <MMClips>69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Apple Symbols</vt:lpstr>
      <vt:lpstr>Arial</vt:lpstr>
      <vt:lpstr>Calibri</vt:lpstr>
      <vt:lpstr>Helvetica</vt:lpstr>
      <vt:lpstr>latoregular</vt:lpstr>
      <vt:lpstr>Segoe UI</vt:lpstr>
      <vt:lpstr>Times New Roman</vt:lpstr>
      <vt:lpstr>Trebuchet MS</vt:lpstr>
      <vt:lpstr>Wingdings</vt:lpstr>
      <vt:lpstr>Legion-0513</vt:lpstr>
      <vt:lpstr>MyLegion.org</vt:lpstr>
      <vt:lpstr>My Groups</vt:lpstr>
      <vt:lpstr>PowerPoint Presentation</vt:lpstr>
      <vt:lpstr>PowerPoint Presentation</vt:lpstr>
      <vt:lpstr>PowerPoint Presentation</vt:lpstr>
      <vt:lpstr>PowerPoint Presentation</vt:lpstr>
      <vt:lpstr>Leadership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Email Members</vt:lpstr>
      <vt:lpstr>Global Member Search</vt:lpstr>
      <vt:lpstr>Global Member Search</vt:lpstr>
      <vt:lpstr>Reports</vt:lpstr>
      <vt:lpstr>PowerPoint Presentation</vt:lpstr>
      <vt:lpstr>Consolidated Report</vt:lpstr>
      <vt:lpstr>Consolidated Report</vt:lpstr>
      <vt:lpstr>Consolidated Report</vt:lpstr>
      <vt:lpstr>Consolidated Report</vt:lpstr>
      <vt:lpstr>Consolidated Report</vt:lpstr>
      <vt:lpstr>Consolidated Report</vt:lpstr>
      <vt:lpstr>Consolidated Report</vt:lpstr>
      <vt:lpstr>PowerPoint Presentation</vt:lpstr>
      <vt:lpstr>PowerPoint Presentation</vt:lpstr>
      <vt:lpstr>Create Mailing Labels</vt:lpstr>
      <vt:lpstr>Create Mailing Labels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Help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Tuesday Training</dc:title>
  <dc:creator>Emery, Michele A.</dc:creator>
  <cp:lastModifiedBy>Vickers, Libby</cp:lastModifiedBy>
  <cp:revision>7</cp:revision>
  <dcterms:created xsi:type="dcterms:W3CDTF">2020-11-25T00:19:48Z</dcterms:created>
  <dcterms:modified xsi:type="dcterms:W3CDTF">2022-12-08T16:30:06Z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0x01010085F633947B556F48813B56F8D9C17A6C</vt:lpwstr>
  </property>
  <property fmtid="{D5CDD505-2E9C-101B-9397-08002B2CF9AE}" pid="3" name="Order">
    <vt:lpwstr>20300.0000000000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SIP_Label_ecc91b28-7e0e-4bfd-870f-ca289b7f09ce_Enabled">
    <vt:lpwstr>true</vt:lpwstr>
  </property>
  <property fmtid="{D5CDD505-2E9C-101B-9397-08002B2CF9AE}" pid="11" name="MSIP_Label_ecc91b28-7e0e-4bfd-870f-ca289b7f09ce_SetDate">
    <vt:lpwstr>2022-09-28T02:40:50Z</vt:lpwstr>
  </property>
  <property fmtid="{D5CDD505-2E9C-101B-9397-08002B2CF9AE}" pid="12" name="MSIP_Label_ecc91b28-7e0e-4bfd-870f-ca289b7f09ce_Method">
    <vt:lpwstr>Standard</vt:lpwstr>
  </property>
  <property fmtid="{D5CDD505-2E9C-101B-9397-08002B2CF9AE}" pid="13" name="MSIP_Label_ecc91b28-7e0e-4bfd-870f-ca289b7f09ce_Name">
    <vt:lpwstr>Confidential</vt:lpwstr>
  </property>
  <property fmtid="{D5CDD505-2E9C-101B-9397-08002B2CF9AE}" pid="14" name="MSIP_Label_ecc91b28-7e0e-4bfd-870f-ca289b7f09ce_SiteId">
    <vt:lpwstr>dd9d243c-8688-470f-8812-4ceb7ac50b6c</vt:lpwstr>
  </property>
  <property fmtid="{D5CDD505-2E9C-101B-9397-08002B2CF9AE}" pid="15" name="MSIP_Label_ecc91b28-7e0e-4bfd-870f-ca289b7f09ce_ActionId">
    <vt:lpwstr>d23edfc3-ccec-49a0-a8c8-c57e96ab8c36</vt:lpwstr>
  </property>
  <property fmtid="{D5CDD505-2E9C-101B-9397-08002B2CF9AE}" pid="16" name="MSIP_Label_ecc91b28-7e0e-4bfd-870f-ca289b7f09ce_ContentBits">
    <vt:lpwstr>0</vt:lpwstr>
  </property>
  <property fmtid="{D5CDD505-2E9C-101B-9397-08002B2CF9AE}" pid="17" name="MediaServiceImageTags">
    <vt:lpwstr/>
  </property>
</Properties>
</file>